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2" r:id="rId1"/>
  </p:sldMasterIdLst>
  <p:notesMasterIdLst>
    <p:notesMasterId r:id="rId12"/>
  </p:notesMasterIdLst>
  <p:handoutMasterIdLst>
    <p:handoutMasterId r:id="rId13"/>
  </p:handoutMasterIdLst>
  <p:sldIdLst>
    <p:sldId id="256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39" r:id="rId11"/>
  </p:sldIdLst>
  <p:sldSz cx="9144000" cy="5143500" type="screen16x9"/>
  <p:notesSz cx="6858000" cy="9144000"/>
  <p:embeddedFontLst>
    <p:embeddedFont>
      <p:font typeface="Barlow ExtraBold" panose="00000900000000000000" pitchFamily="2" charset="0"/>
      <p:bold r:id="rId14"/>
      <p:boldItalic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DM Sans" panose="020B0604020202020204" charset="0"/>
      <p:regular r:id="rId20"/>
      <p:bold r:id="rId21"/>
      <p:italic r:id="rId22"/>
      <p:boldItalic r:id="rId23"/>
    </p:embeddedFont>
    <p:embeddedFont>
      <p:font typeface="Eras Demi ITC" panose="020B0805030504020804" pitchFamily="34" charset="0"/>
      <p:regular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B3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5ABDCD6-9EEE-4237-BE94-1CEB7A1A77F9}">
  <a:tblStyle styleId="{65ABDCD6-9EEE-4237-BE94-1CEB7A1A77F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3" d="100"/>
          <a:sy n="143" d="100"/>
        </p:scale>
        <p:origin x="68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30D3A2-C963-4537-8522-C7E281A79D8B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7C6355B3-7CCD-44C4-96EC-8B20332FA1B6}">
      <dgm:prSet phldrT="[Texto]"/>
      <dgm:spPr/>
      <dgm:t>
        <a:bodyPr/>
        <a:lstStyle/>
        <a:p>
          <a:r>
            <a:rPr lang="es-ES" dirty="0"/>
            <a:t>5418</a:t>
          </a:r>
          <a:endParaRPr lang="es-PE" dirty="0"/>
        </a:p>
      </dgm:t>
    </dgm:pt>
    <dgm:pt modelId="{17D7B780-FF47-4E32-B3EE-5C01F27125BD}" type="parTrans" cxnId="{4AB07FBB-0595-4415-8DAF-CC8C7D25BCBB}">
      <dgm:prSet/>
      <dgm:spPr/>
      <dgm:t>
        <a:bodyPr/>
        <a:lstStyle/>
        <a:p>
          <a:endParaRPr lang="es-PE"/>
        </a:p>
      </dgm:t>
    </dgm:pt>
    <dgm:pt modelId="{A834D33D-D98C-4B96-A4A9-01FA615B2E8A}" type="sibTrans" cxnId="{4AB07FBB-0595-4415-8DAF-CC8C7D25BCBB}">
      <dgm:prSet/>
      <dgm:spPr/>
      <dgm:t>
        <a:bodyPr/>
        <a:lstStyle/>
        <a:p>
          <a:endParaRPr lang="es-PE"/>
        </a:p>
      </dgm:t>
    </dgm:pt>
    <dgm:pt modelId="{EE779A7C-330F-4068-8B55-3ED47AEFC55E}">
      <dgm:prSet phldrT="[Texto]"/>
      <dgm:spPr/>
      <dgm:t>
        <a:bodyPr/>
        <a:lstStyle/>
        <a:p>
          <a:r>
            <a:rPr lang="es-ES" dirty="0"/>
            <a:t>8645</a:t>
          </a:r>
          <a:endParaRPr lang="es-PE" dirty="0"/>
        </a:p>
      </dgm:t>
    </dgm:pt>
    <dgm:pt modelId="{18EC0DF0-E1B1-4830-8887-4DB9EB622A40}" type="parTrans" cxnId="{232D2302-70F9-4B3D-A26C-8D6285BF1068}">
      <dgm:prSet/>
      <dgm:spPr/>
      <dgm:t>
        <a:bodyPr/>
        <a:lstStyle/>
        <a:p>
          <a:endParaRPr lang="es-PE"/>
        </a:p>
      </dgm:t>
    </dgm:pt>
    <dgm:pt modelId="{5BC7E650-7680-4409-A657-E5A3C0DD77B9}" type="sibTrans" cxnId="{232D2302-70F9-4B3D-A26C-8D6285BF1068}">
      <dgm:prSet/>
      <dgm:spPr/>
      <dgm:t>
        <a:bodyPr/>
        <a:lstStyle/>
        <a:p>
          <a:endParaRPr lang="es-PE"/>
        </a:p>
      </dgm:t>
    </dgm:pt>
    <dgm:pt modelId="{ABEB508F-4DA6-47B1-B76F-FAC1C98F0086}">
      <dgm:prSet phldrT="[Texto]"/>
      <dgm:spPr/>
      <dgm:t>
        <a:bodyPr/>
        <a:lstStyle/>
        <a:p>
          <a:r>
            <a:rPr lang="es-ES" dirty="0"/>
            <a:t>23791</a:t>
          </a:r>
          <a:endParaRPr lang="es-PE" dirty="0"/>
        </a:p>
      </dgm:t>
    </dgm:pt>
    <dgm:pt modelId="{B1087C1B-4318-4CD5-9D9C-5E751097FB46}" type="parTrans" cxnId="{9DBC2AC1-0D77-4112-8FF2-966E675A0FDE}">
      <dgm:prSet/>
      <dgm:spPr/>
      <dgm:t>
        <a:bodyPr/>
        <a:lstStyle/>
        <a:p>
          <a:endParaRPr lang="es-PE"/>
        </a:p>
      </dgm:t>
    </dgm:pt>
    <dgm:pt modelId="{0E78501E-E91B-4444-814C-581FADF06F10}" type="sibTrans" cxnId="{9DBC2AC1-0D77-4112-8FF2-966E675A0FDE}">
      <dgm:prSet/>
      <dgm:spPr/>
      <dgm:t>
        <a:bodyPr/>
        <a:lstStyle/>
        <a:p>
          <a:endParaRPr lang="es-PE"/>
        </a:p>
      </dgm:t>
    </dgm:pt>
    <dgm:pt modelId="{120D2844-782B-4D41-BA69-CEBAA5D45FAF}" type="pres">
      <dgm:prSet presAssocID="{3430D3A2-C963-4537-8522-C7E281A79D8B}" presName="Name0" presStyleCnt="0">
        <dgm:presLayoutVars>
          <dgm:dir/>
          <dgm:resizeHandles val="exact"/>
        </dgm:presLayoutVars>
      </dgm:prSet>
      <dgm:spPr/>
    </dgm:pt>
    <dgm:pt modelId="{25A2AFE0-FC33-4A82-B3D9-84C201AA8766}" type="pres">
      <dgm:prSet presAssocID="{7C6355B3-7CCD-44C4-96EC-8B20332FA1B6}" presName="node" presStyleLbl="node1" presStyleIdx="0" presStyleCnt="3">
        <dgm:presLayoutVars>
          <dgm:bulletEnabled val="1"/>
        </dgm:presLayoutVars>
      </dgm:prSet>
      <dgm:spPr/>
    </dgm:pt>
    <dgm:pt modelId="{4D5C2696-6AB3-4281-A016-95A2FF8A5399}" type="pres">
      <dgm:prSet presAssocID="{A834D33D-D98C-4B96-A4A9-01FA615B2E8A}" presName="sibTrans" presStyleLbl="sibTrans2D1" presStyleIdx="0" presStyleCnt="2"/>
      <dgm:spPr/>
    </dgm:pt>
    <dgm:pt modelId="{F4ED3AAC-F800-464A-ADE2-7986F1EB9959}" type="pres">
      <dgm:prSet presAssocID="{A834D33D-D98C-4B96-A4A9-01FA615B2E8A}" presName="connectorText" presStyleLbl="sibTrans2D1" presStyleIdx="0" presStyleCnt="2"/>
      <dgm:spPr/>
    </dgm:pt>
    <dgm:pt modelId="{1A23CDFF-4F8A-49CF-A8FD-2C5DE30142C7}" type="pres">
      <dgm:prSet presAssocID="{EE779A7C-330F-4068-8B55-3ED47AEFC55E}" presName="node" presStyleLbl="node1" presStyleIdx="1" presStyleCnt="3">
        <dgm:presLayoutVars>
          <dgm:bulletEnabled val="1"/>
        </dgm:presLayoutVars>
      </dgm:prSet>
      <dgm:spPr/>
    </dgm:pt>
    <dgm:pt modelId="{57F20ADC-1CFD-4C77-A5DB-B93C9EA214D1}" type="pres">
      <dgm:prSet presAssocID="{5BC7E650-7680-4409-A657-E5A3C0DD77B9}" presName="sibTrans" presStyleLbl="sibTrans2D1" presStyleIdx="1" presStyleCnt="2"/>
      <dgm:spPr/>
    </dgm:pt>
    <dgm:pt modelId="{394F0701-979F-47C9-9420-A8420260D172}" type="pres">
      <dgm:prSet presAssocID="{5BC7E650-7680-4409-A657-E5A3C0DD77B9}" presName="connectorText" presStyleLbl="sibTrans2D1" presStyleIdx="1" presStyleCnt="2"/>
      <dgm:spPr/>
    </dgm:pt>
    <dgm:pt modelId="{BD039A2F-F74E-4D85-BF64-95072C3CF7BF}" type="pres">
      <dgm:prSet presAssocID="{ABEB508F-4DA6-47B1-B76F-FAC1C98F0086}" presName="node" presStyleLbl="node1" presStyleIdx="2" presStyleCnt="3" custLinFactNeighborX="2715">
        <dgm:presLayoutVars>
          <dgm:bulletEnabled val="1"/>
        </dgm:presLayoutVars>
      </dgm:prSet>
      <dgm:spPr/>
    </dgm:pt>
  </dgm:ptLst>
  <dgm:cxnLst>
    <dgm:cxn modelId="{232D2302-70F9-4B3D-A26C-8D6285BF1068}" srcId="{3430D3A2-C963-4537-8522-C7E281A79D8B}" destId="{EE779A7C-330F-4068-8B55-3ED47AEFC55E}" srcOrd="1" destOrd="0" parTransId="{18EC0DF0-E1B1-4830-8887-4DB9EB622A40}" sibTransId="{5BC7E650-7680-4409-A657-E5A3C0DD77B9}"/>
    <dgm:cxn modelId="{42D58744-CC68-4267-BA92-D916088C9D62}" type="presOf" srcId="{3430D3A2-C963-4537-8522-C7E281A79D8B}" destId="{120D2844-782B-4D41-BA69-CEBAA5D45FAF}" srcOrd="0" destOrd="0" presId="urn:microsoft.com/office/officeart/2005/8/layout/process1"/>
    <dgm:cxn modelId="{D1105B65-2A1A-4793-8331-69DEDAE139DD}" type="presOf" srcId="{ABEB508F-4DA6-47B1-B76F-FAC1C98F0086}" destId="{BD039A2F-F74E-4D85-BF64-95072C3CF7BF}" srcOrd="0" destOrd="0" presId="urn:microsoft.com/office/officeart/2005/8/layout/process1"/>
    <dgm:cxn modelId="{93975A85-14DB-480B-BD3D-AADC2D66DC0D}" type="presOf" srcId="{A834D33D-D98C-4B96-A4A9-01FA615B2E8A}" destId="{F4ED3AAC-F800-464A-ADE2-7986F1EB9959}" srcOrd="1" destOrd="0" presId="urn:microsoft.com/office/officeart/2005/8/layout/process1"/>
    <dgm:cxn modelId="{CE5E8499-3757-4E3F-939D-2F3FC25EDED1}" type="presOf" srcId="{EE779A7C-330F-4068-8B55-3ED47AEFC55E}" destId="{1A23CDFF-4F8A-49CF-A8FD-2C5DE30142C7}" srcOrd="0" destOrd="0" presId="urn:microsoft.com/office/officeart/2005/8/layout/process1"/>
    <dgm:cxn modelId="{6BCA2BA5-89CF-4CAB-925A-9347103CEEF8}" type="presOf" srcId="{5BC7E650-7680-4409-A657-E5A3C0DD77B9}" destId="{394F0701-979F-47C9-9420-A8420260D172}" srcOrd="1" destOrd="0" presId="urn:microsoft.com/office/officeart/2005/8/layout/process1"/>
    <dgm:cxn modelId="{2CEC64B2-2537-432F-8849-71324686AE6D}" type="presOf" srcId="{A834D33D-D98C-4B96-A4A9-01FA615B2E8A}" destId="{4D5C2696-6AB3-4281-A016-95A2FF8A5399}" srcOrd="0" destOrd="0" presId="urn:microsoft.com/office/officeart/2005/8/layout/process1"/>
    <dgm:cxn modelId="{4AB07FBB-0595-4415-8DAF-CC8C7D25BCBB}" srcId="{3430D3A2-C963-4537-8522-C7E281A79D8B}" destId="{7C6355B3-7CCD-44C4-96EC-8B20332FA1B6}" srcOrd="0" destOrd="0" parTransId="{17D7B780-FF47-4E32-B3EE-5C01F27125BD}" sibTransId="{A834D33D-D98C-4B96-A4A9-01FA615B2E8A}"/>
    <dgm:cxn modelId="{9DBC2AC1-0D77-4112-8FF2-966E675A0FDE}" srcId="{3430D3A2-C963-4537-8522-C7E281A79D8B}" destId="{ABEB508F-4DA6-47B1-B76F-FAC1C98F0086}" srcOrd="2" destOrd="0" parTransId="{B1087C1B-4318-4CD5-9D9C-5E751097FB46}" sibTransId="{0E78501E-E91B-4444-814C-581FADF06F10}"/>
    <dgm:cxn modelId="{EDCFF8CF-5B2C-4B73-8C58-2ABDADCB5345}" type="presOf" srcId="{5BC7E650-7680-4409-A657-E5A3C0DD77B9}" destId="{57F20ADC-1CFD-4C77-A5DB-B93C9EA214D1}" srcOrd="0" destOrd="0" presId="urn:microsoft.com/office/officeart/2005/8/layout/process1"/>
    <dgm:cxn modelId="{90DB5BFA-836B-4337-9753-F2AD002993D4}" type="presOf" srcId="{7C6355B3-7CCD-44C4-96EC-8B20332FA1B6}" destId="{25A2AFE0-FC33-4A82-B3D9-84C201AA8766}" srcOrd="0" destOrd="0" presId="urn:microsoft.com/office/officeart/2005/8/layout/process1"/>
    <dgm:cxn modelId="{B114D387-66B9-4C54-B706-7394DF759042}" type="presParOf" srcId="{120D2844-782B-4D41-BA69-CEBAA5D45FAF}" destId="{25A2AFE0-FC33-4A82-B3D9-84C201AA8766}" srcOrd="0" destOrd="0" presId="urn:microsoft.com/office/officeart/2005/8/layout/process1"/>
    <dgm:cxn modelId="{6FE30111-7541-4A93-BEB9-7A29A24B4B82}" type="presParOf" srcId="{120D2844-782B-4D41-BA69-CEBAA5D45FAF}" destId="{4D5C2696-6AB3-4281-A016-95A2FF8A5399}" srcOrd="1" destOrd="0" presId="urn:microsoft.com/office/officeart/2005/8/layout/process1"/>
    <dgm:cxn modelId="{535AEB6D-0BE8-4C29-9C62-C1D96919191E}" type="presParOf" srcId="{4D5C2696-6AB3-4281-A016-95A2FF8A5399}" destId="{F4ED3AAC-F800-464A-ADE2-7986F1EB9959}" srcOrd="0" destOrd="0" presId="urn:microsoft.com/office/officeart/2005/8/layout/process1"/>
    <dgm:cxn modelId="{CF78EF1C-D737-4AA1-B1E5-30C6250B0C8C}" type="presParOf" srcId="{120D2844-782B-4D41-BA69-CEBAA5D45FAF}" destId="{1A23CDFF-4F8A-49CF-A8FD-2C5DE30142C7}" srcOrd="2" destOrd="0" presId="urn:microsoft.com/office/officeart/2005/8/layout/process1"/>
    <dgm:cxn modelId="{A9FD82B1-ABD9-497D-A849-B47A647320E8}" type="presParOf" srcId="{120D2844-782B-4D41-BA69-CEBAA5D45FAF}" destId="{57F20ADC-1CFD-4C77-A5DB-B93C9EA214D1}" srcOrd="3" destOrd="0" presId="urn:microsoft.com/office/officeart/2005/8/layout/process1"/>
    <dgm:cxn modelId="{072742EB-EBF0-49A7-9BCC-7C6DC8CD1411}" type="presParOf" srcId="{57F20ADC-1CFD-4C77-A5DB-B93C9EA214D1}" destId="{394F0701-979F-47C9-9420-A8420260D172}" srcOrd="0" destOrd="0" presId="urn:microsoft.com/office/officeart/2005/8/layout/process1"/>
    <dgm:cxn modelId="{BA97A0FA-AAE4-4910-875A-0AD6E0B0F01C}" type="presParOf" srcId="{120D2844-782B-4D41-BA69-CEBAA5D45FAF}" destId="{BD039A2F-F74E-4D85-BF64-95072C3CF7BF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30D3A2-C963-4537-8522-C7E281A79D8B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7C6355B3-7CCD-44C4-96EC-8B20332FA1B6}">
      <dgm:prSet phldrT="[Texto]"/>
      <dgm:spPr/>
      <dgm:t>
        <a:bodyPr/>
        <a:lstStyle/>
        <a:p>
          <a:r>
            <a:rPr lang="es-ES" dirty="0"/>
            <a:t>715</a:t>
          </a:r>
          <a:endParaRPr lang="es-PE" dirty="0"/>
        </a:p>
      </dgm:t>
    </dgm:pt>
    <dgm:pt modelId="{17D7B780-FF47-4E32-B3EE-5C01F27125BD}" type="parTrans" cxnId="{4AB07FBB-0595-4415-8DAF-CC8C7D25BCBB}">
      <dgm:prSet/>
      <dgm:spPr/>
      <dgm:t>
        <a:bodyPr/>
        <a:lstStyle/>
        <a:p>
          <a:endParaRPr lang="es-PE"/>
        </a:p>
      </dgm:t>
    </dgm:pt>
    <dgm:pt modelId="{A834D33D-D98C-4B96-A4A9-01FA615B2E8A}" type="sibTrans" cxnId="{4AB07FBB-0595-4415-8DAF-CC8C7D25BCBB}">
      <dgm:prSet/>
      <dgm:spPr/>
      <dgm:t>
        <a:bodyPr/>
        <a:lstStyle/>
        <a:p>
          <a:endParaRPr lang="es-PE"/>
        </a:p>
      </dgm:t>
    </dgm:pt>
    <dgm:pt modelId="{EE779A7C-330F-4068-8B55-3ED47AEFC55E}">
      <dgm:prSet phldrT="[Texto]"/>
      <dgm:spPr/>
      <dgm:t>
        <a:bodyPr/>
        <a:lstStyle/>
        <a:p>
          <a:r>
            <a:rPr lang="es-ES" dirty="0"/>
            <a:t>724</a:t>
          </a:r>
          <a:endParaRPr lang="es-PE" dirty="0"/>
        </a:p>
      </dgm:t>
    </dgm:pt>
    <dgm:pt modelId="{18EC0DF0-E1B1-4830-8887-4DB9EB622A40}" type="parTrans" cxnId="{232D2302-70F9-4B3D-A26C-8D6285BF1068}">
      <dgm:prSet/>
      <dgm:spPr/>
      <dgm:t>
        <a:bodyPr/>
        <a:lstStyle/>
        <a:p>
          <a:endParaRPr lang="es-PE"/>
        </a:p>
      </dgm:t>
    </dgm:pt>
    <dgm:pt modelId="{5BC7E650-7680-4409-A657-E5A3C0DD77B9}" type="sibTrans" cxnId="{232D2302-70F9-4B3D-A26C-8D6285BF1068}">
      <dgm:prSet/>
      <dgm:spPr/>
      <dgm:t>
        <a:bodyPr/>
        <a:lstStyle/>
        <a:p>
          <a:endParaRPr lang="es-PE"/>
        </a:p>
      </dgm:t>
    </dgm:pt>
    <dgm:pt modelId="{ABEB508F-4DA6-47B1-B76F-FAC1C98F0086}">
      <dgm:prSet phldrT="[Texto]"/>
      <dgm:spPr/>
      <dgm:t>
        <a:bodyPr/>
        <a:lstStyle/>
        <a:p>
          <a:r>
            <a:rPr lang="es-ES" dirty="0"/>
            <a:t>1588</a:t>
          </a:r>
          <a:endParaRPr lang="es-PE" dirty="0"/>
        </a:p>
      </dgm:t>
    </dgm:pt>
    <dgm:pt modelId="{B1087C1B-4318-4CD5-9D9C-5E751097FB46}" type="parTrans" cxnId="{9DBC2AC1-0D77-4112-8FF2-966E675A0FDE}">
      <dgm:prSet/>
      <dgm:spPr/>
      <dgm:t>
        <a:bodyPr/>
        <a:lstStyle/>
        <a:p>
          <a:endParaRPr lang="es-PE"/>
        </a:p>
      </dgm:t>
    </dgm:pt>
    <dgm:pt modelId="{0E78501E-E91B-4444-814C-581FADF06F10}" type="sibTrans" cxnId="{9DBC2AC1-0D77-4112-8FF2-966E675A0FDE}">
      <dgm:prSet/>
      <dgm:spPr/>
      <dgm:t>
        <a:bodyPr/>
        <a:lstStyle/>
        <a:p>
          <a:endParaRPr lang="es-PE"/>
        </a:p>
      </dgm:t>
    </dgm:pt>
    <dgm:pt modelId="{120D2844-782B-4D41-BA69-CEBAA5D45FAF}" type="pres">
      <dgm:prSet presAssocID="{3430D3A2-C963-4537-8522-C7E281A79D8B}" presName="Name0" presStyleCnt="0">
        <dgm:presLayoutVars>
          <dgm:dir/>
          <dgm:resizeHandles val="exact"/>
        </dgm:presLayoutVars>
      </dgm:prSet>
      <dgm:spPr/>
    </dgm:pt>
    <dgm:pt modelId="{25A2AFE0-FC33-4A82-B3D9-84C201AA8766}" type="pres">
      <dgm:prSet presAssocID="{7C6355B3-7CCD-44C4-96EC-8B20332FA1B6}" presName="node" presStyleLbl="node1" presStyleIdx="0" presStyleCnt="3">
        <dgm:presLayoutVars>
          <dgm:bulletEnabled val="1"/>
        </dgm:presLayoutVars>
      </dgm:prSet>
      <dgm:spPr/>
    </dgm:pt>
    <dgm:pt modelId="{4D5C2696-6AB3-4281-A016-95A2FF8A5399}" type="pres">
      <dgm:prSet presAssocID="{A834D33D-D98C-4B96-A4A9-01FA615B2E8A}" presName="sibTrans" presStyleLbl="sibTrans2D1" presStyleIdx="0" presStyleCnt="2"/>
      <dgm:spPr/>
    </dgm:pt>
    <dgm:pt modelId="{F4ED3AAC-F800-464A-ADE2-7986F1EB9959}" type="pres">
      <dgm:prSet presAssocID="{A834D33D-D98C-4B96-A4A9-01FA615B2E8A}" presName="connectorText" presStyleLbl="sibTrans2D1" presStyleIdx="0" presStyleCnt="2"/>
      <dgm:spPr/>
    </dgm:pt>
    <dgm:pt modelId="{1A23CDFF-4F8A-49CF-A8FD-2C5DE30142C7}" type="pres">
      <dgm:prSet presAssocID="{EE779A7C-330F-4068-8B55-3ED47AEFC55E}" presName="node" presStyleLbl="node1" presStyleIdx="1" presStyleCnt="3">
        <dgm:presLayoutVars>
          <dgm:bulletEnabled val="1"/>
        </dgm:presLayoutVars>
      </dgm:prSet>
      <dgm:spPr/>
    </dgm:pt>
    <dgm:pt modelId="{57F20ADC-1CFD-4C77-A5DB-B93C9EA214D1}" type="pres">
      <dgm:prSet presAssocID="{5BC7E650-7680-4409-A657-E5A3C0DD77B9}" presName="sibTrans" presStyleLbl="sibTrans2D1" presStyleIdx="1" presStyleCnt="2"/>
      <dgm:spPr/>
    </dgm:pt>
    <dgm:pt modelId="{394F0701-979F-47C9-9420-A8420260D172}" type="pres">
      <dgm:prSet presAssocID="{5BC7E650-7680-4409-A657-E5A3C0DD77B9}" presName="connectorText" presStyleLbl="sibTrans2D1" presStyleIdx="1" presStyleCnt="2"/>
      <dgm:spPr/>
    </dgm:pt>
    <dgm:pt modelId="{BD039A2F-F74E-4D85-BF64-95072C3CF7BF}" type="pres">
      <dgm:prSet presAssocID="{ABEB508F-4DA6-47B1-B76F-FAC1C98F0086}" presName="node" presStyleLbl="node1" presStyleIdx="2" presStyleCnt="3" custScaleX="110086">
        <dgm:presLayoutVars>
          <dgm:bulletEnabled val="1"/>
        </dgm:presLayoutVars>
      </dgm:prSet>
      <dgm:spPr/>
    </dgm:pt>
  </dgm:ptLst>
  <dgm:cxnLst>
    <dgm:cxn modelId="{232D2302-70F9-4B3D-A26C-8D6285BF1068}" srcId="{3430D3A2-C963-4537-8522-C7E281A79D8B}" destId="{EE779A7C-330F-4068-8B55-3ED47AEFC55E}" srcOrd="1" destOrd="0" parTransId="{18EC0DF0-E1B1-4830-8887-4DB9EB622A40}" sibTransId="{5BC7E650-7680-4409-A657-E5A3C0DD77B9}"/>
    <dgm:cxn modelId="{42D58744-CC68-4267-BA92-D916088C9D62}" type="presOf" srcId="{3430D3A2-C963-4537-8522-C7E281A79D8B}" destId="{120D2844-782B-4D41-BA69-CEBAA5D45FAF}" srcOrd="0" destOrd="0" presId="urn:microsoft.com/office/officeart/2005/8/layout/process1"/>
    <dgm:cxn modelId="{D1105B65-2A1A-4793-8331-69DEDAE139DD}" type="presOf" srcId="{ABEB508F-4DA6-47B1-B76F-FAC1C98F0086}" destId="{BD039A2F-F74E-4D85-BF64-95072C3CF7BF}" srcOrd="0" destOrd="0" presId="urn:microsoft.com/office/officeart/2005/8/layout/process1"/>
    <dgm:cxn modelId="{93975A85-14DB-480B-BD3D-AADC2D66DC0D}" type="presOf" srcId="{A834D33D-D98C-4B96-A4A9-01FA615B2E8A}" destId="{F4ED3AAC-F800-464A-ADE2-7986F1EB9959}" srcOrd="1" destOrd="0" presId="urn:microsoft.com/office/officeart/2005/8/layout/process1"/>
    <dgm:cxn modelId="{CE5E8499-3757-4E3F-939D-2F3FC25EDED1}" type="presOf" srcId="{EE779A7C-330F-4068-8B55-3ED47AEFC55E}" destId="{1A23CDFF-4F8A-49CF-A8FD-2C5DE30142C7}" srcOrd="0" destOrd="0" presId="urn:microsoft.com/office/officeart/2005/8/layout/process1"/>
    <dgm:cxn modelId="{6BCA2BA5-89CF-4CAB-925A-9347103CEEF8}" type="presOf" srcId="{5BC7E650-7680-4409-A657-E5A3C0DD77B9}" destId="{394F0701-979F-47C9-9420-A8420260D172}" srcOrd="1" destOrd="0" presId="urn:microsoft.com/office/officeart/2005/8/layout/process1"/>
    <dgm:cxn modelId="{2CEC64B2-2537-432F-8849-71324686AE6D}" type="presOf" srcId="{A834D33D-D98C-4B96-A4A9-01FA615B2E8A}" destId="{4D5C2696-6AB3-4281-A016-95A2FF8A5399}" srcOrd="0" destOrd="0" presId="urn:microsoft.com/office/officeart/2005/8/layout/process1"/>
    <dgm:cxn modelId="{4AB07FBB-0595-4415-8DAF-CC8C7D25BCBB}" srcId="{3430D3A2-C963-4537-8522-C7E281A79D8B}" destId="{7C6355B3-7CCD-44C4-96EC-8B20332FA1B6}" srcOrd="0" destOrd="0" parTransId="{17D7B780-FF47-4E32-B3EE-5C01F27125BD}" sibTransId="{A834D33D-D98C-4B96-A4A9-01FA615B2E8A}"/>
    <dgm:cxn modelId="{9DBC2AC1-0D77-4112-8FF2-966E675A0FDE}" srcId="{3430D3A2-C963-4537-8522-C7E281A79D8B}" destId="{ABEB508F-4DA6-47B1-B76F-FAC1C98F0086}" srcOrd="2" destOrd="0" parTransId="{B1087C1B-4318-4CD5-9D9C-5E751097FB46}" sibTransId="{0E78501E-E91B-4444-814C-581FADF06F10}"/>
    <dgm:cxn modelId="{EDCFF8CF-5B2C-4B73-8C58-2ABDADCB5345}" type="presOf" srcId="{5BC7E650-7680-4409-A657-E5A3C0DD77B9}" destId="{57F20ADC-1CFD-4C77-A5DB-B93C9EA214D1}" srcOrd="0" destOrd="0" presId="urn:microsoft.com/office/officeart/2005/8/layout/process1"/>
    <dgm:cxn modelId="{90DB5BFA-836B-4337-9753-F2AD002993D4}" type="presOf" srcId="{7C6355B3-7CCD-44C4-96EC-8B20332FA1B6}" destId="{25A2AFE0-FC33-4A82-B3D9-84C201AA8766}" srcOrd="0" destOrd="0" presId="urn:microsoft.com/office/officeart/2005/8/layout/process1"/>
    <dgm:cxn modelId="{B114D387-66B9-4C54-B706-7394DF759042}" type="presParOf" srcId="{120D2844-782B-4D41-BA69-CEBAA5D45FAF}" destId="{25A2AFE0-FC33-4A82-B3D9-84C201AA8766}" srcOrd="0" destOrd="0" presId="urn:microsoft.com/office/officeart/2005/8/layout/process1"/>
    <dgm:cxn modelId="{6FE30111-7541-4A93-BEB9-7A29A24B4B82}" type="presParOf" srcId="{120D2844-782B-4D41-BA69-CEBAA5D45FAF}" destId="{4D5C2696-6AB3-4281-A016-95A2FF8A5399}" srcOrd="1" destOrd="0" presId="urn:microsoft.com/office/officeart/2005/8/layout/process1"/>
    <dgm:cxn modelId="{535AEB6D-0BE8-4C29-9C62-C1D96919191E}" type="presParOf" srcId="{4D5C2696-6AB3-4281-A016-95A2FF8A5399}" destId="{F4ED3AAC-F800-464A-ADE2-7986F1EB9959}" srcOrd="0" destOrd="0" presId="urn:microsoft.com/office/officeart/2005/8/layout/process1"/>
    <dgm:cxn modelId="{CF78EF1C-D737-4AA1-B1E5-30C6250B0C8C}" type="presParOf" srcId="{120D2844-782B-4D41-BA69-CEBAA5D45FAF}" destId="{1A23CDFF-4F8A-49CF-A8FD-2C5DE30142C7}" srcOrd="2" destOrd="0" presId="urn:microsoft.com/office/officeart/2005/8/layout/process1"/>
    <dgm:cxn modelId="{A9FD82B1-ABD9-497D-A849-B47A647320E8}" type="presParOf" srcId="{120D2844-782B-4D41-BA69-CEBAA5D45FAF}" destId="{57F20ADC-1CFD-4C77-A5DB-B93C9EA214D1}" srcOrd="3" destOrd="0" presId="urn:microsoft.com/office/officeart/2005/8/layout/process1"/>
    <dgm:cxn modelId="{072742EB-EBF0-49A7-9BCC-7C6DC8CD1411}" type="presParOf" srcId="{57F20ADC-1CFD-4C77-A5DB-B93C9EA214D1}" destId="{394F0701-979F-47C9-9420-A8420260D172}" srcOrd="0" destOrd="0" presId="urn:microsoft.com/office/officeart/2005/8/layout/process1"/>
    <dgm:cxn modelId="{BA97A0FA-AAE4-4910-875A-0AD6E0B0F01C}" type="presParOf" srcId="{120D2844-782B-4D41-BA69-CEBAA5D45FAF}" destId="{BD039A2F-F74E-4D85-BF64-95072C3CF7BF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430D3A2-C963-4537-8522-C7E281A79D8B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7C6355B3-7CCD-44C4-96EC-8B20332FA1B6}">
      <dgm:prSet phldrT="[Texto]"/>
      <dgm:spPr/>
      <dgm:t>
        <a:bodyPr/>
        <a:lstStyle/>
        <a:p>
          <a:r>
            <a:rPr lang="es-ES" dirty="0"/>
            <a:t>9721</a:t>
          </a:r>
          <a:endParaRPr lang="es-PE" dirty="0"/>
        </a:p>
      </dgm:t>
    </dgm:pt>
    <dgm:pt modelId="{17D7B780-FF47-4E32-B3EE-5C01F27125BD}" type="parTrans" cxnId="{4AB07FBB-0595-4415-8DAF-CC8C7D25BCBB}">
      <dgm:prSet/>
      <dgm:spPr/>
      <dgm:t>
        <a:bodyPr/>
        <a:lstStyle/>
        <a:p>
          <a:endParaRPr lang="es-PE"/>
        </a:p>
      </dgm:t>
    </dgm:pt>
    <dgm:pt modelId="{A834D33D-D98C-4B96-A4A9-01FA615B2E8A}" type="sibTrans" cxnId="{4AB07FBB-0595-4415-8DAF-CC8C7D25BCBB}">
      <dgm:prSet/>
      <dgm:spPr/>
      <dgm:t>
        <a:bodyPr/>
        <a:lstStyle/>
        <a:p>
          <a:endParaRPr lang="es-PE"/>
        </a:p>
      </dgm:t>
    </dgm:pt>
    <dgm:pt modelId="{EE779A7C-330F-4068-8B55-3ED47AEFC55E}">
      <dgm:prSet phldrT="[Texto]"/>
      <dgm:spPr/>
      <dgm:t>
        <a:bodyPr/>
        <a:lstStyle/>
        <a:p>
          <a:r>
            <a:rPr lang="es-ES" dirty="0"/>
            <a:t>11859</a:t>
          </a:r>
          <a:endParaRPr lang="es-PE" dirty="0"/>
        </a:p>
      </dgm:t>
    </dgm:pt>
    <dgm:pt modelId="{18EC0DF0-E1B1-4830-8887-4DB9EB622A40}" type="parTrans" cxnId="{232D2302-70F9-4B3D-A26C-8D6285BF1068}">
      <dgm:prSet/>
      <dgm:spPr/>
      <dgm:t>
        <a:bodyPr/>
        <a:lstStyle/>
        <a:p>
          <a:endParaRPr lang="es-PE"/>
        </a:p>
      </dgm:t>
    </dgm:pt>
    <dgm:pt modelId="{5BC7E650-7680-4409-A657-E5A3C0DD77B9}" type="sibTrans" cxnId="{232D2302-70F9-4B3D-A26C-8D6285BF1068}">
      <dgm:prSet/>
      <dgm:spPr/>
      <dgm:t>
        <a:bodyPr/>
        <a:lstStyle/>
        <a:p>
          <a:endParaRPr lang="es-PE"/>
        </a:p>
      </dgm:t>
    </dgm:pt>
    <dgm:pt modelId="{ABEB508F-4DA6-47B1-B76F-FAC1C98F0086}">
      <dgm:prSet phldrT="[Texto]"/>
      <dgm:spPr/>
      <dgm:t>
        <a:bodyPr/>
        <a:lstStyle/>
        <a:p>
          <a:r>
            <a:rPr lang="es-ES" dirty="0"/>
            <a:t>20350</a:t>
          </a:r>
          <a:endParaRPr lang="es-PE" dirty="0"/>
        </a:p>
      </dgm:t>
    </dgm:pt>
    <dgm:pt modelId="{B1087C1B-4318-4CD5-9D9C-5E751097FB46}" type="parTrans" cxnId="{9DBC2AC1-0D77-4112-8FF2-966E675A0FDE}">
      <dgm:prSet/>
      <dgm:spPr/>
      <dgm:t>
        <a:bodyPr/>
        <a:lstStyle/>
        <a:p>
          <a:endParaRPr lang="es-PE"/>
        </a:p>
      </dgm:t>
    </dgm:pt>
    <dgm:pt modelId="{0E78501E-E91B-4444-814C-581FADF06F10}" type="sibTrans" cxnId="{9DBC2AC1-0D77-4112-8FF2-966E675A0FDE}">
      <dgm:prSet/>
      <dgm:spPr/>
      <dgm:t>
        <a:bodyPr/>
        <a:lstStyle/>
        <a:p>
          <a:endParaRPr lang="es-PE"/>
        </a:p>
      </dgm:t>
    </dgm:pt>
    <dgm:pt modelId="{120D2844-782B-4D41-BA69-CEBAA5D45FAF}" type="pres">
      <dgm:prSet presAssocID="{3430D3A2-C963-4537-8522-C7E281A79D8B}" presName="Name0" presStyleCnt="0">
        <dgm:presLayoutVars>
          <dgm:dir/>
          <dgm:resizeHandles val="exact"/>
        </dgm:presLayoutVars>
      </dgm:prSet>
      <dgm:spPr/>
    </dgm:pt>
    <dgm:pt modelId="{25A2AFE0-FC33-4A82-B3D9-84C201AA8766}" type="pres">
      <dgm:prSet presAssocID="{7C6355B3-7CCD-44C4-96EC-8B20332FA1B6}" presName="node" presStyleLbl="node1" presStyleIdx="0" presStyleCnt="3">
        <dgm:presLayoutVars>
          <dgm:bulletEnabled val="1"/>
        </dgm:presLayoutVars>
      </dgm:prSet>
      <dgm:spPr/>
    </dgm:pt>
    <dgm:pt modelId="{4D5C2696-6AB3-4281-A016-95A2FF8A5399}" type="pres">
      <dgm:prSet presAssocID="{A834D33D-D98C-4B96-A4A9-01FA615B2E8A}" presName="sibTrans" presStyleLbl="sibTrans2D1" presStyleIdx="0" presStyleCnt="2"/>
      <dgm:spPr/>
    </dgm:pt>
    <dgm:pt modelId="{F4ED3AAC-F800-464A-ADE2-7986F1EB9959}" type="pres">
      <dgm:prSet presAssocID="{A834D33D-D98C-4B96-A4A9-01FA615B2E8A}" presName="connectorText" presStyleLbl="sibTrans2D1" presStyleIdx="0" presStyleCnt="2"/>
      <dgm:spPr/>
    </dgm:pt>
    <dgm:pt modelId="{1A23CDFF-4F8A-49CF-A8FD-2C5DE30142C7}" type="pres">
      <dgm:prSet presAssocID="{EE779A7C-330F-4068-8B55-3ED47AEFC55E}" presName="node" presStyleLbl="node1" presStyleIdx="1" presStyleCnt="3">
        <dgm:presLayoutVars>
          <dgm:bulletEnabled val="1"/>
        </dgm:presLayoutVars>
      </dgm:prSet>
      <dgm:spPr/>
    </dgm:pt>
    <dgm:pt modelId="{57F20ADC-1CFD-4C77-A5DB-B93C9EA214D1}" type="pres">
      <dgm:prSet presAssocID="{5BC7E650-7680-4409-A657-E5A3C0DD77B9}" presName="sibTrans" presStyleLbl="sibTrans2D1" presStyleIdx="1" presStyleCnt="2"/>
      <dgm:spPr/>
    </dgm:pt>
    <dgm:pt modelId="{394F0701-979F-47C9-9420-A8420260D172}" type="pres">
      <dgm:prSet presAssocID="{5BC7E650-7680-4409-A657-E5A3C0DD77B9}" presName="connectorText" presStyleLbl="sibTrans2D1" presStyleIdx="1" presStyleCnt="2"/>
      <dgm:spPr/>
    </dgm:pt>
    <dgm:pt modelId="{BD039A2F-F74E-4D85-BF64-95072C3CF7BF}" type="pres">
      <dgm:prSet presAssocID="{ABEB508F-4DA6-47B1-B76F-FAC1C98F0086}" presName="node" presStyleLbl="node1" presStyleIdx="2" presStyleCnt="3" custScaleX="110086">
        <dgm:presLayoutVars>
          <dgm:bulletEnabled val="1"/>
        </dgm:presLayoutVars>
      </dgm:prSet>
      <dgm:spPr/>
    </dgm:pt>
  </dgm:ptLst>
  <dgm:cxnLst>
    <dgm:cxn modelId="{232D2302-70F9-4B3D-A26C-8D6285BF1068}" srcId="{3430D3A2-C963-4537-8522-C7E281A79D8B}" destId="{EE779A7C-330F-4068-8B55-3ED47AEFC55E}" srcOrd="1" destOrd="0" parTransId="{18EC0DF0-E1B1-4830-8887-4DB9EB622A40}" sibTransId="{5BC7E650-7680-4409-A657-E5A3C0DD77B9}"/>
    <dgm:cxn modelId="{42D58744-CC68-4267-BA92-D916088C9D62}" type="presOf" srcId="{3430D3A2-C963-4537-8522-C7E281A79D8B}" destId="{120D2844-782B-4D41-BA69-CEBAA5D45FAF}" srcOrd="0" destOrd="0" presId="urn:microsoft.com/office/officeart/2005/8/layout/process1"/>
    <dgm:cxn modelId="{D1105B65-2A1A-4793-8331-69DEDAE139DD}" type="presOf" srcId="{ABEB508F-4DA6-47B1-B76F-FAC1C98F0086}" destId="{BD039A2F-F74E-4D85-BF64-95072C3CF7BF}" srcOrd="0" destOrd="0" presId="urn:microsoft.com/office/officeart/2005/8/layout/process1"/>
    <dgm:cxn modelId="{93975A85-14DB-480B-BD3D-AADC2D66DC0D}" type="presOf" srcId="{A834D33D-D98C-4B96-A4A9-01FA615B2E8A}" destId="{F4ED3AAC-F800-464A-ADE2-7986F1EB9959}" srcOrd="1" destOrd="0" presId="urn:microsoft.com/office/officeart/2005/8/layout/process1"/>
    <dgm:cxn modelId="{CE5E8499-3757-4E3F-939D-2F3FC25EDED1}" type="presOf" srcId="{EE779A7C-330F-4068-8B55-3ED47AEFC55E}" destId="{1A23CDFF-4F8A-49CF-A8FD-2C5DE30142C7}" srcOrd="0" destOrd="0" presId="urn:microsoft.com/office/officeart/2005/8/layout/process1"/>
    <dgm:cxn modelId="{6BCA2BA5-89CF-4CAB-925A-9347103CEEF8}" type="presOf" srcId="{5BC7E650-7680-4409-A657-E5A3C0DD77B9}" destId="{394F0701-979F-47C9-9420-A8420260D172}" srcOrd="1" destOrd="0" presId="urn:microsoft.com/office/officeart/2005/8/layout/process1"/>
    <dgm:cxn modelId="{2CEC64B2-2537-432F-8849-71324686AE6D}" type="presOf" srcId="{A834D33D-D98C-4B96-A4A9-01FA615B2E8A}" destId="{4D5C2696-6AB3-4281-A016-95A2FF8A5399}" srcOrd="0" destOrd="0" presId="urn:microsoft.com/office/officeart/2005/8/layout/process1"/>
    <dgm:cxn modelId="{4AB07FBB-0595-4415-8DAF-CC8C7D25BCBB}" srcId="{3430D3A2-C963-4537-8522-C7E281A79D8B}" destId="{7C6355B3-7CCD-44C4-96EC-8B20332FA1B6}" srcOrd="0" destOrd="0" parTransId="{17D7B780-FF47-4E32-B3EE-5C01F27125BD}" sibTransId="{A834D33D-D98C-4B96-A4A9-01FA615B2E8A}"/>
    <dgm:cxn modelId="{9DBC2AC1-0D77-4112-8FF2-966E675A0FDE}" srcId="{3430D3A2-C963-4537-8522-C7E281A79D8B}" destId="{ABEB508F-4DA6-47B1-B76F-FAC1C98F0086}" srcOrd="2" destOrd="0" parTransId="{B1087C1B-4318-4CD5-9D9C-5E751097FB46}" sibTransId="{0E78501E-E91B-4444-814C-581FADF06F10}"/>
    <dgm:cxn modelId="{EDCFF8CF-5B2C-4B73-8C58-2ABDADCB5345}" type="presOf" srcId="{5BC7E650-7680-4409-A657-E5A3C0DD77B9}" destId="{57F20ADC-1CFD-4C77-A5DB-B93C9EA214D1}" srcOrd="0" destOrd="0" presId="urn:microsoft.com/office/officeart/2005/8/layout/process1"/>
    <dgm:cxn modelId="{90DB5BFA-836B-4337-9753-F2AD002993D4}" type="presOf" srcId="{7C6355B3-7CCD-44C4-96EC-8B20332FA1B6}" destId="{25A2AFE0-FC33-4A82-B3D9-84C201AA8766}" srcOrd="0" destOrd="0" presId="urn:microsoft.com/office/officeart/2005/8/layout/process1"/>
    <dgm:cxn modelId="{B114D387-66B9-4C54-B706-7394DF759042}" type="presParOf" srcId="{120D2844-782B-4D41-BA69-CEBAA5D45FAF}" destId="{25A2AFE0-FC33-4A82-B3D9-84C201AA8766}" srcOrd="0" destOrd="0" presId="urn:microsoft.com/office/officeart/2005/8/layout/process1"/>
    <dgm:cxn modelId="{6FE30111-7541-4A93-BEB9-7A29A24B4B82}" type="presParOf" srcId="{120D2844-782B-4D41-BA69-CEBAA5D45FAF}" destId="{4D5C2696-6AB3-4281-A016-95A2FF8A5399}" srcOrd="1" destOrd="0" presId="urn:microsoft.com/office/officeart/2005/8/layout/process1"/>
    <dgm:cxn modelId="{535AEB6D-0BE8-4C29-9C62-C1D96919191E}" type="presParOf" srcId="{4D5C2696-6AB3-4281-A016-95A2FF8A5399}" destId="{F4ED3AAC-F800-464A-ADE2-7986F1EB9959}" srcOrd="0" destOrd="0" presId="urn:microsoft.com/office/officeart/2005/8/layout/process1"/>
    <dgm:cxn modelId="{CF78EF1C-D737-4AA1-B1E5-30C6250B0C8C}" type="presParOf" srcId="{120D2844-782B-4D41-BA69-CEBAA5D45FAF}" destId="{1A23CDFF-4F8A-49CF-A8FD-2C5DE30142C7}" srcOrd="2" destOrd="0" presId="urn:microsoft.com/office/officeart/2005/8/layout/process1"/>
    <dgm:cxn modelId="{A9FD82B1-ABD9-497D-A849-B47A647320E8}" type="presParOf" srcId="{120D2844-782B-4D41-BA69-CEBAA5D45FAF}" destId="{57F20ADC-1CFD-4C77-A5DB-B93C9EA214D1}" srcOrd="3" destOrd="0" presId="urn:microsoft.com/office/officeart/2005/8/layout/process1"/>
    <dgm:cxn modelId="{072742EB-EBF0-49A7-9BCC-7C6DC8CD1411}" type="presParOf" srcId="{57F20ADC-1CFD-4C77-A5DB-B93C9EA214D1}" destId="{394F0701-979F-47C9-9420-A8420260D172}" srcOrd="0" destOrd="0" presId="urn:microsoft.com/office/officeart/2005/8/layout/process1"/>
    <dgm:cxn modelId="{BA97A0FA-AAE4-4910-875A-0AD6E0B0F01C}" type="presParOf" srcId="{120D2844-782B-4D41-BA69-CEBAA5D45FAF}" destId="{BD039A2F-F74E-4D85-BF64-95072C3CF7BF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430D3A2-C963-4537-8522-C7E281A79D8B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7C6355B3-7CCD-44C4-96EC-8B20332FA1B6}">
      <dgm:prSet phldrT="[Texto]"/>
      <dgm:spPr/>
      <dgm:t>
        <a:bodyPr/>
        <a:lstStyle/>
        <a:p>
          <a:r>
            <a:rPr lang="es-ES" dirty="0"/>
            <a:t>691</a:t>
          </a:r>
          <a:endParaRPr lang="es-PE" dirty="0"/>
        </a:p>
      </dgm:t>
    </dgm:pt>
    <dgm:pt modelId="{17D7B780-FF47-4E32-B3EE-5C01F27125BD}" type="parTrans" cxnId="{4AB07FBB-0595-4415-8DAF-CC8C7D25BCBB}">
      <dgm:prSet/>
      <dgm:spPr/>
      <dgm:t>
        <a:bodyPr/>
        <a:lstStyle/>
        <a:p>
          <a:endParaRPr lang="es-PE"/>
        </a:p>
      </dgm:t>
    </dgm:pt>
    <dgm:pt modelId="{A834D33D-D98C-4B96-A4A9-01FA615B2E8A}" type="sibTrans" cxnId="{4AB07FBB-0595-4415-8DAF-CC8C7D25BCBB}">
      <dgm:prSet/>
      <dgm:spPr/>
      <dgm:t>
        <a:bodyPr/>
        <a:lstStyle/>
        <a:p>
          <a:endParaRPr lang="es-PE"/>
        </a:p>
      </dgm:t>
    </dgm:pt>
    <dgm:pt modelId="{EE779A7C-330F-4068-8B55-3ED47AEFC55E}">
      <dgm:prSet phldrT="[Texto]"/>
      <dgm:spPr/>
      <dgm:t>
        <a:bodyPr/>
        <a:lstStyle/>
        <a:p>
          <a:r>
            <a:rPr lang="es-ES" dirty="0"/>
            <a:t>278</a:t>
          </a:r>
          <a:endParaRPr lang="es-PE" dirty="0"/>
        </a:p>
      </dgm:t>
    </dgm:pt>
    <dgm:pt modelId="{18EC0DF0-E1B1-4830-8887-4DB9EB622A40}" type="parTrans" cxnId="{232D2302-70F9-4B3D-A26C-8D6285BF1068}">
      <dgm:prSet/>
      <dgm:spPr/>
      <dgm:t>
        <a:bodyPr/>
        <a:lstStyle/>
        <a:p>
          <a:endParaRPr lang="es-PE"/>
        </a:p>
      </dgm:t>
    </dgm:pt>
    <dgm:pt modelId="{5BC7E650-7680-4409-A657-E5A3C0DD77B9}" type="sibTrans" cxnId="{232D2302-70F9-4B3D-A26C-8D6285BF1068}">
      <dgm:prSet/>
      <dgm:spPr/>
      <dgm:t>
        <a:bodyPr/>
        <a:lstStyle/>
        <a:p>
          <a:endParaRPr lang="es-PE"/>
        </a:p>
      </dgm:t>
    </dgm:pt>
    <dgm:pt modelId="{ABEB508F-4DA6-47B1-B76F-FAC1C98F0086}">
      <dgm:prSet phldrT="[Texto]"/>
      <dgm:spPr/>
      <dgm:t>
        <a:bodyPr/>
        <a:lstStyle/>
        <a:p>
          <a:r>
            <a:rPr lang="es-ES" dirty="0"/>
            <a:t>2932</a:t>
          </a:r>
          <a:endParaRPr lang="es-PE" dirty="0"/>
        </a:p>
      </dgm:t>
    </dgm:pt>
    <dgm:pt modelId="{B1087C1B-4318-4CD5-9D9C-5E751097FB46}" type="parTrans" cxnId="{9DBC2AC1-0D77-4112-8FF2-966E675A0FDE}">
      <dgm:prSet/>
      <dgm:spPr/>
      <dgm:t>
        <a:bodyPr/>
        <a:lstStyle/>
        <a:p>
          <a:endParaRPr lang="es-PE"/>
        </a:p>
      </dgm:t>
    </dgm:pt>
    <dgm:pt modelId="{0E78501E-E91B-4444-814C-581FADF06F10}" type="sibTrans" cxnId="{9DBC2AC1-0D77-4112-8FF2-966E675A0FDE}">
      <dgm:prSet/>
      <dgm:spPr/>
      <dgm:t>
        <a:bodyPr/>
        <a:lstStyle/>
        <a:p>
          <a:endParaRPr lang="es-PE"/>
        </a:p>
      </dgm:t>
    </dgm:pt>
    <dgm:pt modelId="{120D2844-782B-4D41-BA69-CEBAA5D45FAF}" type="pres">
      <dgm:prSet presAssocID="{3430D3A2-C963-4537-8522-C7E281A79D8B}" presName="Name0" presStyleCnt="0">
        <dgm:presLayoutVars>
          <dgm:dir/>
          <dgm:resizeHandles val="exact"/>
        </dgm:presLayoutVars>
      </dgm:prSet>
      <dgm:spPr/>
    </dgm:pt>
    <dgm:pt modelId="{25A2AFE0-FC33-4A82-B3D9-84C201AA8766}" type="pres">
      <dgm:prSet presAssocID="{7C6355B3-7CCD-44C4-96EC-8B20332FA1B6}" presName="node" presStyleLbl="node1" presStyleIdx="0" presStyleCnt="3">
        <dgm:presLayoutVars>
          <dgm:bulletEnabled val="1"/>
        </dgm:presLayoutVars>
      </dgm:prSet>
      <dgm:spPr/>
    </dgm:pt>
    <dgm:pt modelId="{4D5C2696-6AB3-4281-A016-95A2FF8A5399}" type="pres">
      <dgm:prSet presAssocID="{A834D33D-D98C-4B96-A4A9-01FA615B2E8A}" presName="sibTrans" presStyleLbl="sibTrans2D1" presStyleIdx="0" presStyleCnt="2"/>
      <dgm:spPr/>
    </dgm:pt>
    <dgm:pt modelId="{F4ED3AAC-F800-464A-ADE2-7986F1EB9959}" type="pres">
      <dgm:prSet presAssocID="{A834D33D-D98C-4B96-A4A9-01FA615B2E8A}" presName="connectorText" presStyleLbl="sibTrans2D1" presStyleIdx="0" presStyleCnt="2"/>
      <dgm:spPr/>
    </dgm:pt>
    <dgm:pt modelId="{1A23CDFF-4F8A-49CF-A8FD-2C5DE30142C7}" type="pres">
      <dgm:prSet presAssocID="{EE779A7C-330F-4068-8B55-3ED47AEFC55E}" presName="node" presStyleLbl="node1" presStyleIdx="1" presStyleCnt="3">
        <dgm:presLayoutVars>
          <dgm:bulletEnabled val="1"/>
        </dgm:presLayoutVars>
      </dgm:prSet>
      <dgm:spPr/>
    </dgm:pt>
    <dgm:pt modelId="{57F20ADC-1CFD-4C77-A5DB-B93C9EA214D1}" type="pres">
      <dgm:prSet presAssocID="{5BC7E650-7680-4409-A657-E5A3C0DD77B9}" presName="sibTrans" presStyleLbl="sibTrans2D1" presStyleIdx="1" presStyleCnt="2"/>
      <dgm:spPr/>
    </dgm:pt>
    <dgm:pt modelId="{394F0701-979F-47C9-9420-A8420260D172}" type="pres">
      <dgm:prSet presAssocID="{5BC7E650-7680-4409-A657-E5A3C0DD77B9}" presName="connectorText" presStyleLbl="sibTrans2D1" presStyleIdx="1" presStyleCnt="2"/>
      <dgm:spPr/>
    </dgm:pt>
    <dgm:pt modelId="{BD039A2F-F74E-4D85-BF64-95072C3CF7BF}" type="pres">
      <dgm:prSet presAssocID="{ABEB508F-4DA6-47B1-B76F-FAC1C98F0086}" presName="node" presStyleLbl="node1" presStyleIdx="2" presStyleCnt="3" custScaleX="110086">
        <dgm:presLayoutVars>
          <dgm:bulletEnabled val="1"/>
        </dgm:presLayoutVars>
      </dgm:prSet>
      <dgm:spPr/>
    </dgm:pt>
  </dgm:ptLst>
  <dgm:cxnLst>
    <dgm:cxn modelId="{232D2302-70F9-4B3D-A26C-8D6285BF1068}" srcId="{3430D3A2-C963-4537-8522-C7E281A79D8B}" destId="{EE779A7C-330F-4068-8B55-3ED47AEFC55E}" srcOrd="1" destOrd="0" parTransId="{18EC0DF0-E1B1-4830-8887-4DB9EB622A40}" sibTransId="{5BC7E650-7680-4409-A657-E5A3C0DD77B9}"/>
    <dgm:cxn modelId="{42D58744-CC68-4267-BA92-D916088C9D62}" type="presOf" srcId="{3430D3A2-C963-4537-8522-C7E281A79D8B}" destId="{120D2844-782B-4D41-BA69-CEBAA5D45FAF}" srcOrd="0" destOrd="0" presId="urn:microsoft.com/office/officeart/2005/8/layout/process1"/>
    <dgm:cxn modelId="{D1105B65-2A1A-4793-8331-69DEDAE139DD}" type="presOf" srcId="{ABEB508F-4DA6-47B1-B76F-FAC1C98F0086}" destId="{BD039A2F-F74E-4D85-BF64-95072C3CF7BF}" srcOrd="0" destOrd="0" presId="urn:microsoft.com/office/officeart/2005/8/layout/process1"/>
    <dgm:cxn modelId="{93975A85-14DB-480B-BD3D-AADC2D66DC0D}" type="presOf" srcId="{A834D33D-D98C-4B96-A4A9-01FA615B2E8A}" destId="{F4ED3AAC-F800-464A-ADE2-7986F1EB9959}" srcOrd="1" destOrd="0" presId="urn:microsoft.com/office/officeart/2005/8/layout/process1"/>
    <dgm:cxn modelId="{CE5E8499-3757-4E3F-939D-2F3FC25EDED1}" type="presOf" srcId="{EE779A7C-330F-4068-8B55-3ED47AEFC55E}" destId="{1A23CDFF-4F8A-49CF-A8FD-2C5DE30142C7}" srcOrd="0" destOrd="0" presId="urn:microsoft.com/office/officeart/2005/8/layout/process1"/>
    <dgm:cxn modelId="{6BCA2BA5-89CF-4CAB-925A-9347103CEEF8}" type="presOf" srcId="{5BC7E650-7680-4409-A657-E5A3C0DD77B9}" destId="{394F0701-979F-47C9-9420-A8420260D172}" srcOrd="1" destOrd="0" presId="urn:microsoft.com/office/officeart/2005/8/layout/process1"/>
    <dgm:cxn modelId="{2CEC64B2-2537-432F-8849-71324686AE6D}" type="presOf" srcId="{A834D33D-D98C-4B96-A4A9-01FA615B2E8A}" destId="{4D5C2696-6AB3-4281-A016-95A2FF8A5399}" srcOrd="0" destOrd="0" presId="urn:microsoft.com/office/officeart/2005/8/layout/process1"/>
    <dgm:cxn modelId="{4AB07FBB-0595-4415-8DAF-CC8C7D25BCBB}" srcId="{3430D3A2-C963-4537-8522-C7E281A79D8B}" destId="{7C6355B3-7CCD-44C4-96EC-8B20332FA1B6}" srcOrd="0" destOrd="0" parTransId="{17D7B780-FF47-4E32-B3EE-5C01F27125BD}" sibTransId="{A834D33D-D98C-4B96-A4A9-01FA615B2E8A}"/>
    <dgm:cxn modelId="{9DBC2AC1-0D77-4112-8FF2-966E675A0FDE}" srcId="{3430D3A2-C963-4537-8522-C7E281A79D8B}" destId="{ABEB508F-4DA6-47B1-B76F-FAC1C98F0086}" srcOrd="2" destOrd="0" parTransId="{B1087C1B-4318-4CD5-9D9C-5E751097FB46}" sibTransId="{0E78501E-E91B-4444-814C-581FADF06F10}"/>
    <dgm:cxn modelId="{EDCFF8CF-5B2C-4B73-8C58-2ABDADCB5345}" type="presOf" srcId="{5BC7E650-7680-4409-A657-E5A3C0DD77B9}" destId="{57F20ADC-1CFD-4C77-A5DB-B93C9EA214D1}" srcOrd="0" destOrd="0" presId="urn:microsoft.com/office/officeart/2005/8/layout/process1"/>
    <dgm:cxn modelId="{90DB5BFA-836B-4337-9753-F2AD002993D4}" type="presOf" srcId="{7C6355B3-7CCD-44C4-96EC-8B20332FA1B6}" destId="{25A2AFE0-FC33-4A82-B3D9-84C201AA8766}" srcOrd="0" destOrd="0" presId="urn:microsoft.com/office/officeart/2005/8/layout/process1"/>
    <dgm:cxn modelId="{B114D387-66B9-4C54-B706-7394DF759042}" type="presParOf" srcId="{120D2844-782B-4D41-BA69-CEBAA5D45FAF}" destId="{25A2AFE0-FC33-4A82-B3D9-84C201AA8766}" srcOrd="0" destOrd="0" presId="urn:microsoft.com/office/officeart/2005/8/layout/process1"/>
    <dgm:cxn modelId="{6FE30111-7541-4A93-BEB9-7A29A24B4B82}" type="presParOf" srcId="{120D2844-782B-4D41-BA69-CEBAA5D45FAF}" destId="{4D5C2696-6AB3-4281-A016-95A2FF8A5399}" srcOrd="1" destOrd="0" presId="urn:microsoft.com/office/officeart/2005/8/layout/process1"/>
    <dgm:cxn modelId="{535AEB6D-0BE8-4C29-9C62-C1D96919191E}" type="presParOf" srcId="{4D5C2696-6AB3-4281-A016-95A2FF8A5399}" destId="{F4ED3AAC-F800-464A-ADE2-7986F1EB9959}" srcOrd="0" destOrd="0" presId="urn:microsoft.com/office/officeart/2005/8/layout/process1"/>
    <dgm:cxn modelId="{CF78EF1C-D737-4AA1-B1E5-30C6250B0C8C}" type="presParOf" srcId="{120D2844-782B-4D41-BA69-CEBAA5D45FAF}" destId="{1A23CDFF-4F8A-49CF-A8FD-2C5DE30142C7}" srcOrd="2" destOrd="0" presId="urn:microsoft.com/office/officeart/2005/8/layout/process1"/>
    <dgm:cxn modelId="{A9FD82B1-ABD9-497D-A849-B47A647320E8}" type="presParOf" srcId="{120D2844-782B-4D41-BA69-CEBAA5D45FAF}" destId="{57F20ADC-1CFD-4C77-A5DB-B93C9EA214D1}" srcOrd="3" destOrd="0" presId="urn:microsoft.com/office/officeart/2005/8/layout/process1"/>
    <dgm:cxn modelId="{072742EB-EBF0-49A7-9BCC-7C6DC8CD1411}" type="presParOf" srcId="{57F20ADC-1CFD-4C77-A5DB-B93C9EA214D1}" destId="{394F0701-979F-47C9-9420-A8420260D172}" srcOrd="0" destOrd="0" presId="urn:microsoft.com/office/officeart/2005/8/layout/process1"/>
    <dgm:cxn modelId="{BA97A0FA-AAE4-4910-875A-0AD6E0B0F01C}" type="presParOf" srcId="{120D2844-782B-4D41-BA69-CEBAA5D45FAF}" destId="{BD039A2F-F74E-4D85-BF64-95072C3CF7BF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430D3A2-C963-4537-8522-C7E281A79D8B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7C6355B3-7CCD-44C4-96EC-8B20332FA1B6}">
      <dgm:prSet phldrT="[Texto]" custT="1"/>
      <dgm:spPr/>
      <dgm:t>
        <a:bodyPr/>
        <a:lstStyle/>
        <a:p>
          <a:r>
            <a:rPr lang="es-ES" sz="3200" dirty="0"/>
            <a:t>1159</a:t>
          </a:r>
          <a:endParaRPr lang="es-PE" sz="3200" dirty="0"/>
        </a:p>
      </dgm:t>
    </dgm:pt>
    <dgm:pt modelId="{17D7B780-FF47-4E32-B3EE-5C01F27125BD}" type="parTrans" cxnId="{4AB07FBB-0595-4415-8DAF-CC8C7D25BCBB}">
      <dgm:prSet/>
      <dgm:spPr/>
      <dgm:t>
        <a:bodyPr/>
        <a:lstStyle/>
        <a:p>
          <a:endParaRPr lang="es-PE"/>
        </a:p>
      </dgm:t>
    </dgm:pt>
    <dgm:pt modelId="{A834D33D-D98C-4B96-A4A9-01FA615B2E8A}" type="sibTrans" cxnId="{4AB07FBB-0595-4415-8DAF-CC8C7D25BCBB}">
      <dgm:prSet/>
      <dgm:spPr/>
      <dgm:t>
        <a:bodyPr/>
        <a:lstStyle/>
        <a:p>
          <a:endParaRPr lang="es-PE"/>
        </a:p>
      </dgm:t>
    </dgm:pt>
    <dgm:pt modelId="{EE779A7C-330F-4068-8B55-3ED47AEFC55E}">
      <dgm:prSet phldrT="[Texto]" custT="1"/>
      <dgm:spPr/>
      <dgm:t>
        <a:bodyPr/>
        <a:lstStyle/>
        <a:p>
          <a:r>
            <a:rPr lang="es-ES" sz="3200" dirty="0"/>
            <a:t>7886</a:t>
          </a:r>
          <a:endParaRPr lang="es-PE" sz="3200" dirty="0"/>
        </a:p>
      </dgm:t>
    </dgm:pt>
    <dgm:pt modelId="{18EC0DF0-E1B1-4830-8887-4DB9EB622A40}" type="parTrans" cxnId="{232D2302-70F9-4B3D-A26C-8D6285BF1068}">
      <dgm:prSet/>
      <dgm:spPr/>
      <dgm:t>
        <a:bodyPr/>
        <a:lstStyle/>
        <a:p>
          <a:endParaRPr lang="es-PE"/>
        </a:p>
      </dgm:t>
    </dgm:pt>
    <dgm:pt modelId="{5BC7E650-7680-4409-A657-E5A3C0DD77B9}" type="sibTrans" cxnId="{232D2302-70F9-4B3D-A26C-8D6285BF1068}">
      <dgm:prSet/>
      <dgm:spPr/>
      <dgm:t>
        <a:bodyPr/>
        <a:lstStyle/>
        <a:p>
          <a:endParaRPr lang="es-PE"/>
        </a:p>
      </dgm:t>
    </dgm:pt>
    <dgm:pt modelId="{ABEB508F-4DA6-47B1-B76F-FAC1C98F0086}">
      <dgm:prSet phldrT="[Texto]" custT="1"/>
      <dgm:spPr/>
      <dgm:t>
        <a:bodyPr/>
        <a:lstStyle/>
        <a:p>
          <a:r>
            <a:rPr lang="es-ES" sz="3200" dirty="0"/>
            <a:t>16475</a:t>
          </a:r>
          <a:endParaRPr lang="es-PE" sz="3600" dirty="0"/>
        </a:p>
      </dgm:t>
    </dgm:pt>
    <dgm:pt modelId="{B1087C1B-4318-4CD5-9D9C-5E751097FB46}" type="parTrans" cxnId="{9DBC2AC1-0D77-4112-8FF2-966E675A0FDE}">
      <dgm:prSet/>
      <dgm:spPr/>
      <dgm:t>
        <a:bodyPr/>
        <a:lstStyle/>
        <a:p>
          <a:endParaRPr lang="es-PE"/>
        </a:p>
      </dgm:t>
    </dgm:pt>
    <dgm:pt modelId="{0E78501E-E91B-4444-814C-581FADF06F10}" type="sibTrans" cxnId="{9DBC2AC1-0D77-4112-8FF2-966E675A0FDE}">
      <dgm:prSet/>
      <dgm:spPr/>
      <dgm:t>
        <a:bodyPr/>
        <a:lstStyle/>
        <a:p>
          <a:endParaRPr lang="es-PE"/>
        </a:p>
      </dgm:t>
    </dgm:pt>
    <dgm:pt modelId="{120D2844-782B-4D41-BA69-CEBAA5D45FAF}" type="pres">
      <dgm:prSet presAssocID="{3430D3A2-C963-4537-8522-C7E281A79D8B}" presName="Name0" presStyleCnt="0">
        <dgm:presLayoutVars>
          <dgm:dir/>
          <dgm:resizeHandles val="exact"/>
        </dgm:presLayoutVars>
      </dgm:prSet>
      <dgm:spPr/>
    </dgm:pt>
    <dgm:pt modelId="{25A2AFE0-FC33-4A82-B3D9-84C201AA8766}" type="pres">
      <dgm:prSet presAssocID="{7C6355B3-7CCD-44C4-96EC-8B20332FA1B6}" presName="node" presStyleLbl="node1" presStyleIdx="0" presStyleCnt="3">
        <dgm:presLayoutVars>
          <dgm:bulletEnabled val="1"/>
        </dgm:presLayoutVars>
      </dgm:prSet>
      <dgm:spPr/>
    </dgm:pt>
    <dgm:pt modelId="{4D5C2696-6AB3-4281-A016-95A2FF8A5399}" type="pres">
      <dgm:prSet presAssocID="{A834D33D-D98C-4B96-A4A9-01FA615B2E8A}" presName="sibTrans" presStyleLbl="sibTrans2D1" presStyleIdx="0" presStyleCnt="2"/>
      <dgm:spPr/>
    </dgm:pt>
    <dgm:pt modelId="{F4ED3AAC-F800-464A-ADE2-7986F1EB9959}" type="pres">
      <dgm:prSet presAssocID="{A834D33D-D98C-4B96-A4A9-01FA615B2E8A}" presName="connectorText" presStyleLbl="sibTrans2D1" presStyleIdx="0" presStyleCnt="2"/>
      <dgm:spPr/>
    </dgm:pt>
    <dgm:pt modelId="{1A23CDFF-4F8A-49CF-A8FD-2C5DE30142C7}" type="pres">
      <dgm:prSet presAssocID="{EE779A7C-330F-4068-8B55-3ED47AEFC55E}" presName="node" presStyleLbl="node1" presStyleIdx="1" presStyleCnt="3">
        <dgm:presLayoutVars>
          <dgm:bulletEnabled val="1"/>
        </dgm:presLayoutVars>
      </dgm:prSet>
      <dgm:spPr/>
    </dgm:pt>
    <dgm:pt modelId="{57F20ADC-1CFD-4C77-A5DB-B93C9EA214D1}" type="pres">
      <dgm:prSet presAssocID="{5BC7E650-7680-4409-A657-E5A3C0DD77B9}" presName="sibTrans" presStyleLbl="sibTrans2D1" presStyleIdx="1" presStyleCnt="2"/>
      <dgm:spPr/>
    </dgm:pt>
    <dgm:pt modelId="{394F0701-979F-47C9-9420-A8420260D172}" type="pres">
      <dgm:prSet presAssocID="{5BC7E650-7680-4409-A657-E5A3C0DD77B9}" presName="connectorText" presStyleLbl="sibTrans2D1" presStyleIdx="1" presStyleCnt="2"/>
      <dgm:spPr/>
    </dgm:pt>
    <dgm:pt modelId="{BD039A2F-F74E-4D85-BF64-95072C3CF7BF}" type="pres">
      <dgm:prSet presAssocID="{ABEB508F-4DA6-47B1-B76F-FAC1C98F0086}" presName="node" presStyleLbl="node1" presStyleIdx="2" presStyleCnt="3" custScaleX="102693">
        <dgm:presLayoutVars>
          <dgm:bulletEnabled val="1"/>
        </dgm:presLayoutVars>
      </dgm:prSet>
      <dgm:spPr/>
    </dgm:pt>
  </dgm:ptLst>
  <dgm:cxnLst>
    <dgm:cxn modelId="{232D2302-70F9-4B3D-A26C-8D6285BF1068}" srcId="{3430D3A2-C963-4537-8522-C7E281A79D8B}" destId="{EE779A7C-330F-4068-8B55-3ED47AEFC55E}" srcOrd="1" destOrd="0" parTransId="{18EC0DF0-E1B1-4830-8887-4DB9EB622A40}" sibTransId="{5BC7E650-7680-4409-A657-E5A3C0DD77B9}"/>
    <dgm:cxn modelId="{42D58744-CC68-4267-BA92-D916088C9D62}" type="presOf" srcId="{3430D3A2-C963-4537-8522-C7E281A79D8B}" destId="{120D2844-782B-4D41-BA69-CEBAA5D45FAF}" srcOrd="0" destOrd="0" presId="urn:microsoft.com/office/officeart/2005/8/layout/process1"/>
    <dgm:cxn modelId="{D1105B65-2A1A-4793-8331-69DEDAE139DD}" type="presOf" srcId="{ABEB508F-4DA6-47B1-B76F-FAC1C98F0086}" destId="{BD039A2F-F74E-4D85-BF64-95072C3CF7BF}" srcOrd="0" destOrd="0" presId="urn:microsoft.com/office/officeart/2005/8/layout/process1"/>
    <dgm:cxn modelId="{93975A85-14DB-480B-BD3D-AADC2D66DC0D}" type="presOf" srcId="{A834D33D-D98C-4B96-A4A9-01FA615B2E8A}" destId="{F4ED3AAC-F800-464A-ADE2-7986F1EB9959}" srcOrd="1" destOrd="0" presId="urn:microsoft.com/office/officeart/2005/8/layout/process1"/>
    <dgm:cxn modelId="{CE5E8499-3757-4E3F-939D-2F3FC25EDED1}" type="presOf" srcId="{EE779A7C-330F-4068-8B55-3ED47AEFC55E}" destId="{1A23CDFF-4F8A-49CF-A8FD-2C5DE30142C7}" srcOrd="0" destOrd="0" presId="urn:microsoft.com/office/officeart/2005/8/layout/process1"/>
    <dgm:cxn modelId="{6BCA2BA5-89CF-4CAB-925A-9347103CEEF8}" type="presOf" srcId="{5BC7E650-7680-4409-A657-E5A3C0DD77B9}" destId="{394F0701-979F-47C9-9420-A8420260D172}" srcOrd="1" destOrd="0" presId="urn:microsoft.com/office/officeart/2005/8/layout/process1"/>
    <dgm:cxn modelId="{2CEC64B2-2537-432F-8849-71324686AE6D}" type="presOf" srcId="{A834D33D-D98C-4B96-A4A9-01FA615B2E8A}" destId="{4D5C2696-6AB3-4281-A016-95A2FF8A5399}" srcOrd="0" destOrd="0" presId="urn:microsoft.com/office/officeart/2005/8/layout/process1"/>
    <dgm:cxn modelId="{4AB07FBB-0595-4415-8DAF-CC8C7D25BCBB}" srcId="{3430D3A2-C963-4537-8522-C7E281A79D8B}" destId="{7C6355B3-7CCD-44C4-96EC-8B20332FA1B6}" srcOrd="0" destOrd="0" parTransId="{17D7B780-FF47-4E32-B3EE-5C01F27125BD}" sibTransId="{A834D33D-D98C-4B96-A4A9-01FA615B2E8A}"/>
    <dgm:cxn modelId="{9DBC2AC1-0D77-4112-8FF2-966E675A0FDE}" srcId="{3430D3A2-C963-4537-8522-C7E281A79D8B}" destId="{ABEB508F-4DA6-47B1-B76F-FAC1C98F0086}" srcOrd="2" destOrd="0" parTransId="{B1087C1B-4318-4CD5-9D9C-5E751097FB46}" sibTransId="{0E78501E-E91B-4444-814C-581FADF06F10}"/>
    <dgm:cxn modelId="{EDCFF8CF-5B2C-4B73-8C58-2ABDADCB5345}" type="presOf" srcId="{5BC7E650-7680-4409-A657-E5A3C0DD77B9}" destId="{57F20ADC-1CFD-4C77-A5DB-B93C9EA214D1}" srcOrd="0" destOrd="0" presId="urn:microsoft.com/office/officeart/2005/8/layout/process1"/>
    <dgm:cxn modelId="{90DB5BFA-836B-4337-9753-F2AD002993D4}" type="presOf" srcId="{7C6355B3-7CCD-44C4-96EC-8B20332FA1B6}" destId="{25A2AFE0-FC33-4A82-B3D9-84C201AA8766}" srcOrd="0" destOrd="0" presId="urn:microsoft.com/office/officeart/2005/8/layout/process1"/>
    <dgm:cxn modelId="{B114D387-66B9-4C54-B706-7394DF759042}" type="presParOf" srcId="{120D2844-782B-4D41-BA69-CEBAA5D45FAF}" destId="{25A2AFE0-FC33-4A82-B3D9-84C201AA8766}" srcOrd="0" destOrd="0" presId="urn:microsoft.com/office/officeart/2005/8/layout/process1"/>
    <dgm:cxn modelId="{6FE30111-7541-4A93-BEB9-7A29A24B4B82}" type="presParOf" srcId="{120D2844-782B-4D41-BA69-CEBAA5D45FAF}" destId="{4D5C2696-6AB3-4281-A016-95A2FF8A5399}" srcOrd="1" destOrd="0" presId="urn:microsoft.com/office/officeart/2005/8/layout/process1"/>
    <dgm:cxn modelId="{535AEB6D-0BE8-4C29-9C62-C1D96919191E}" type="presParOf" srcId="{4D5C2696-6AB3-4281-A016-95A2FF8A5399}" destId="{F4ED3AAC-F800-464A-ADE2-7986F1EB9959}" srcOrd="0" destOrd="0" presId="urn:microsoft.com/office/officeart/2005/8/layout/process1"/>
    <dgm:cxn modelId="{CF78EF1C-D737-4AA1-B1E5-30C6250B0C8C}" type="presParOf" srcId="{120D2844-782B-4D41-BA69-CEBAA5D45FAF}" destId="{1A23CDFF-4F8A-49CF-A8FD-2C5DE30142C7}" srcOrd="2" destOrd="0" presId="urn:microsoft.com/office/officeart/2005/8/layout/process1"/>
    <dgm:cxn modelId="{A9FD82B1-ABD9-497D-A849-B47A647320E8}" type="presParOf" srcId="{120D2844-782B-4D41-BA69-CEBAA5D45FAF}" destId="{57F20ADC-1CFD-4C77-A5DB-B93C9EA214D1}" srcOrd="3" destOrd="0" presId="urn:microsoft.com/office/officeart/2005/8/layout/process1"/>
    <dgm:cxn modelId="{072742EB-EBF0-49A7-9BCC-7C6DC8CD1411}" type="presParOf" srcId="{57F20ADC-1CFD-4C77-A5DB-B93C9EA214D1}" destId="{394F0701-979F-47C9-9420-A8420260D172}" srcOrd="0" destOrd="0" presId="urn:microsoft.com/office/officeart/2005/8/layout/process1"/>
    <dgm:cxn modelId="{BA97A0FA-AAE4-4910-875A-0AD6E0B0F01C}" type="presParOf" srcId="{120D2844-782B-4D41-BA69-CEBAA5D45FAF}" destId="{BD039A2F-F74E-4D85-BF64-95072C3CF7BF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430D3A2-C963-4537-8522-C7E281A79D8B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EE779A7C-330F-4068-8B55-3ED47AEFC55E}">
      <dgm:prSet phldrT="[Texto]"/>
      <dgm:spPr/>
      <dgm:t>
        <a:bodyPr/>
        <a:lstStyle/>
        <a:p>
          <a:r>
            <a:rPr lang="es-ES" dirty="0"/>
            <a:t>6024</a:t>
          </a:r>
          <a:endParaRPr lang="es-PE" dirty="0"/>
        </a:p>
      </dgm:t>
    </dgm:pt>
    <dgm:pt modelId="{18EC0DF0-E1B1-4830-8887-4DB9EB622A40}" type="parTrans" cxnId="{232D2302-70F9-4B3D-A26C-8D6285BF1068}">
      <dgm:prSet/>
      <dgm:spPr/>
      <dgm:t>
        <a:bodyPr/>
        <a:lstStyle/>
        <a:p>
          <a:endParaRPr lang="es-PE"/>
        </a:p>
      </dgm:t>
    </dgm:pt>
    <dgm:pt modelId="{5BC7E650-7680-4409-A657-E5A3C0DD77B9}" type="sibTrans" cxnId="{232D2302-70F9-4B3D-A26C-8D6285BF1068}">
      <dgm:prSet/>
      <dgm:spPr/>
      <dgm:t>
        <a:bodyPr/>
        <a:lstStyle/>
        <a:p>
          <a:endParaRPr lang="es-PE"/>
        </a:p>
      </dgm:t>
    </dgm:pt>
    <dgm:pt modelId="{ABEB508F-4DA6-47B1-B76F-FAC1C98F0086}">
      <dgm:prSet phldrT="[Texto]"/>
      <dgm:spPr/>
      <dgm:t>
        <a:bodyPr/>
        <a:lstStyle/>
        <a:p>
          <a:r>
            <a:rPr lang="es-ES" dirty="0"/>
            <a:t>6315</a:t>
          </a:r>
          <a:endParaRPr lang="es-PE" dirty="0"/>
        </a:p>
      </dgm:t>
    </dgm:pt>
    <dgm:pt modelId="{B1087C1B-4318-4CD5-9D9C-5E751097FB46}" type="parTrans" cxnId="{9DBC2AC1-0D77-4112-8FF2-966E675A0FDE}">
      <dgm:prSet/>
      <dgm:spPr/>
      <dgm:t>
        <a:bodyPr/>
        <a:lstStyle/>
        <a:p>
          <a:endParaRPr lang="es-PE"/>
        </a:p>
      </dgm:t>
    </dgm:pt>
    <dgm:pt modelId="{0E78501E-E91B-4444-814C-581FADF06F10}" type="sibTrans" cxnId="{9DBC2AC1-0D77-4112-8FF2-966E675A0FDE}">
      <dgm:prSet/>
      <dgm:spPr/>
      <dgm:t>
        <a:bodyPr/>
        <a:lstStyle/>
        <a:p>
          <a:endParaRPr lang="es-PE"/>
        </a:p>
      </dgm:t>
    </dgm:pt>
    <dgm:pt modelId="{120D2844-782B-4D41-BA69-CEBAA5D45FAF}" type="pres">
      <dgm:prSet presAssocID="{3430D3A2-C963-4537-8522-C7E281A79D8B}" presName="Name0" presStyleCnt="0">
        <dgm:presLayoutVars>
          <dgm:dir/>
          <dgm:resizeHandles val="exact"/>
        </dgm:presLayoutVars>
      </dgm:prSet>
      <dgm:spPr/>
    </dgm:pt>
    <dgm:pt modelId="{1A23CDFF-4F8A-49CF-A8FD-2C5DE30142C7}" type="pres">
      <dgm:prSet presAssocID="{EE779A7C-330F-4068-8B55-3ED47AEFC55E}" presName="node" presStyleLbl="node1" presStyleIdx="0" presStyleCnt="2" custScaleX="68370" custScaleY="47069" custLinFactNeighborX="1306" custLinFactNeighborY="-129">
        <dgm:presLayoutVars>
          <dgm:bulletEnabled val="1"/>
        </dgm:presLayoutVars>
      </dgm:prSet>
      <dgm:spPr/>
    </dgm:pt>
    <dgm:pt modelId="{57F20ADC-1CFD-4C77-A5DB-B93C9EA214D1}" type="pres">
      <dgm:prSet presAssocID="{5BC7E650-7680-4409-A657-E5A3C0DD77B9}" presName="sibTrans" presStyleLbl="sibTrans2D1" presStyleIdx="0" presStyleCnt="1"/>
      <dgm:spPr/>
    </dgm:pt>
    <dgm:pt modelId="{394F0701-979F-47C9-9420-A8420260D172}" type="pres">
      <dgm:prSet presAssocID="{5BC7E650-7680-4409-A657-E5A3C0DD77B9}" presName="connectorText" presStyleLbl="sibTrans2D1" presStyleIdx="0" presStyleCnt="1"/>
      <dgm:spPr/>
    </dgm:pt>
    <dgm:pt modelId="{BD039A2F-F74E-4D85-BF64-95072C3CF7BF}" type="pres">
      <dgm:prSet presAssocID="{ABEB508F-4DA6-47B1-B76F-FAC1C98F0086}" presName="node" presStyleLbl="node1" presStyleIdx="1" presStyleCnt="2" custScaleX="75681" custScaleY="52381">
        <dgm:presLayoutVars>
          <dgm:bulletEnabled val="1"/>
        </dgm:presLayoutVars>
      </dgm:prSet>
      <dgm:spPr/>
    </dgm:pt>
  </dgm:ptLst>
  <dgm:cxnLst>
    <dgm:cxn modelId="{232D2302-70F9-4B3D-A26C-8D6285BF1068}" srcId="{3430D3A2-C963-4537-8522-C7E281A79D8B}" destId="{EE779A7C-330F-4068-8B55-3ED47AEFC55E}" srcOrd="0" destOrd="0" parTransId="{18EC0DF0-E1B1-4830-8887-4DB9EB622A40}" sibTransId="{5BC7E650-7680-4409-A657-E5A3C0DD77B9}"/>
    <dgm:cxn modelId="{42D58744-CC68-4267-BA92-D916088C9D62}" type="presOf" srcId="{3430D3A2-C963-4537-8522-C7E281A79D8B}" destId="{120D2844-782B-4D41-BA69-CEBAA5D45FAF}" srcOrd="0" destOrd="0" presId="urn:microsoft.com/office/officeart/2005/8/layout/process1"/>
    <dgm:cxn modelId="{D1105B65-2A1A-4793-8331-69DEDAE139DD}" type="presOf" srcId="{ABEB508F-4DA6-47B1-B76F-FAC1C98F0086}" destId="{BD039A2F-F74E-4D85-BF64-95072C3CF7BF}" srcOrd="0" destOrd="0" presId="urn:microsoft.com/office/officeart/2005/8/layout/process1"/>
    <dgm:cxn modelId="{CE5E8499-3757-4E3F-939D-2F3FC25EDED1}" type="presOf" srcId="{EE779A7C-330F-4068-8B55-3ED47AEFC55E}" destId="{1A23CDFF-4F8A-49CF-A8FD-2C5DE30142C7}" srcOrd="0" destOrd="0" presId="urn:microsoft.com/office/officeart/2005/8/layout/process1"/>
    <dgm:cxn modelId="{6BCA2BA5-89CF-4CAB-925A-9347103CEEF8}" type="presOf" srcId="{5BC7E650-7680-4409-A657-E5A3C0DD77B9}" destId="{394F0701-979F-47C9-9420-A8420260D172}" srcOrd="1" destOrd="0" presId="urn:microsoft.com/office/officeart/2005/8/layout/process1"/>
    <dgm:cxn modelId="{9DBC2AC1-0D77-4112-8FF2-966E675A0FDE}" srcId="{3430D3A2-C963-4537-8522-C7E281A79D8B}" destId="{ABEB508F-4DA6-47B1-B76F-FAC1C98F0086}" srcOrd="1" destOrd="0" parTransId="{B1087C1B-4318-4CD5-9D9C-5E751097FB46}" sibTransId="{0E78501E-E91B-4444-814C-581FADF06F10}"/>
    <dgm:cxn modelId="{EDCFF8CF-5B2C-4B73-8C58-2ABDADCB5345}" type="presOf" srcId="{5BC7E650-7680-4409-A657-E5A3C0DD77B9}" destId="{57F20ADC-1CFD-4C77-A5DB-B93C9EA214D1}" srcOrd="0" destOrd="0" presId="urn:microsoft.com/office/officeart/2005/8/layout/process1"/>
    <dgm:cxn modelId="{CF78EF1C-D737-4AA1-B1E5-30C6250B0C8C}" type="presParOf" srcId="{120D2844-782B-4D41-BA69-CEBAA5D45FAF}" destId="{1A23CDFF-4F8A-49CF-A8FD-2C5DE30142C7}" srcOrd="0" destOrd="0" presId="urn:microsoft.com/office/officeart/2005/8/layout/process1"/>
    <dgm:cxn modelId="{A9FD82B1-ABD9-497D-A849-B47A647320E8}" type="presParOf" srcId="{120D2844-782B-4D41-BA69-CEBAA5D45FAF}" destId="{57F20ADC-1CFD-4C77-A5DB-B93C9EA214D1}" srcOrd="1" destOrd="0" presId="urn:microsoft.com/office/officeart/2005/8/layout/process1"/>
    <dgm:cxn modelId="{072742EB-EBF0-49A7-9BCC-7C6DC8CD1411}" type="presParOf" srcId="{57F20ADC-1CFD-4C77-A5DB-B93C9EA214D1}" destId="{394F0701-979F-47C9-9420-A8420260D172}" srcOrd="0" destOrd="0" presId="urn:microsoft.com/office/officeart/2005/8/layout/process1"/>
    <dgm:cxn modelId="{BA97A0FA-AAE4-4910-875A-0AD6E0B0F01C}" type="presParOf" srcId="{120D2844-782B-4D41-BA69-CEBAA5D45FAF}" destId="{BD039A2F-F74E-4D85-BF64-95072C3CF7BF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A2AFE0-FC33-4A82-B3D9-84C201AA8766}">
      <dsp:nvSpPr>
        <dsp:cNvPr id="0" name=""/>
        <dsp:cNvSpPr/>
      </dsp:nvSpPr>
      <dsp:spPr>
        <a:xfrm>
          <a:off x="6225" y="114957"/>
          <a:ext cx="1860626" cy="11163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100" kern="1200" dirty="0"/>
            <a:t>5418</a:t>
          </a:r>
          <a:endParaRPr lang="es-PE" sz="4100" kern="1200" dirty="0"/>
        </a:p>
      </dsp:txBody>
      <dsp:txXfrm>
        <a:off x="38923" y="147655"/>
        <a:ext cx="1795230" cy="1050979"/>
      </dsp:txXfrm>
    </dsp:sp>
    <dsp:sp modelId="{4D5C2696-6AB3-4281-A016-95A2FF8A5399}">
      <dsp:nvSpPr>
        <dsp:cNvPr id="0" name=""/>
        <dsp:cNvSpPr/>
      </dsp:nvSpPr>
      <dsp:spPr>
        <a:xfrm>
          <a:off x="2052914" y="442427"/>
          <a:ext cx="394452" cy="4614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E" sz="2100" kern="1200"/>
        </a:p>
      </dsp:txBody>
      <dsp:txXfrm>
        <a:off x="2052914" y="534714"/>
        <a:ext cx="276116" cy="276861"/>
      </dsp:txXfrm>
    </dsp:sp>
    <dsp:sp modelId="{1A23CDFF-4F8A-49CF-A8FD-2C5DE30142C7}">
      <dsp:nvSpPr>
        <dsp:cNvPr id="0" name=""/>
        <dsp:cNvSpPr/>
      </dsp:nvSpPr>
      <dsp:spPr>
        <a:xfrm>
          <a:off x="2611102" y="114957"/>
          <a:ext cx="1860626" cy="11163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100" kern="1200" dirty="0"/>
            <a:t>8645</a:t>
          </a:r>
          <a:endParaRPr lang="es-PE" sz="4100" kern="1200" dirty="0"/>
        </a:p>
      </dsp:txBody>
      <dsp:txXfrm>
        <a:off x="2643800" y="147655"/>
        <a:ext cx="1795230" cy="1050979"/>
      </dsp:txXfrm>
    </dsp:sp>
    <dsp:sp modelId="{57F20ADC-1CFD-4C77-A5DB-B93C9EA214D1}">
      <dsp:nvSpPr>
        <dsp:cNvPr id="0" name=""/>
        <dsp:cNvSpPr/>
      </dsp:nvSpPr>
      <dsp:spPr>
        <a:xfrm>
          <a:off x="4659347" y="442427"/>
          <a:ext cx="397752" cy="4614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E" sz="2100" kern="1200"/>
        </a:p>
      </dsp:txBody>
      <dsp:txXfrm>
        <a:off x="4659347" y="534714"/>
        <a:ext cx="278426" cy="276861"/>
      </dsp:txXfrm>
    </dsp:sp>
    <dsp:sp modelId="{BD039A2F-F74E-4D85-BF64-95072C3CF7BF}">
      <dsp:nvSpPr>
        <dsp:cNvPr id="0" name=""/>
        <dsp:cNvSpPr/>
      </dsp:nvSpPr>
      <dsp:spPr>
        <a:xfrm>
          <a:off x="5222204" y="114957"/>
          <a:ext cx="1860626" cy="11163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100" kern="1200" dirty="0"/>
            <a:t>23791</a:t>
          </a:r>
          <a:endParaRPr lang="es-PE" sz="4100" kern="1200" dirty="0"/>
        </a:p>
      </dsp:txBody>
      <dsp:txXfrm>
        <a:off x="5254902" y="147655"/>
        <a:ext cx="1795230" cy="10509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A2AFE0-FC33-4A82-B3D9-84C201AA8766}">
      <dsp:nvSpPr>
        <dsp:cNvPr id="0" name=""/>
        <dsp:cNvSpPr/>
      </dsp:nvSpPr>
      <dsp:spPr>
        <a:xfrm>
          <a:off x="70" y="373946"/>
          <a:ext cx="1531327" cy="9187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100" kern="1200" dirty="0"/>
            <a:t>715</a:t>
          </a:r>
          <a:endParaRPr lang="es-PE" sz="4100" kern="1200" dirty="0"/>
        </a:p>
      </dsp:txBody>
      <dsp:txXfrm>
        <a:off x="26981" y="400857"/>
        <a:ext cx="1477505" cy="864974"/>
      </dsp:txXfrm>
    </dsp:sp>
    <dsp:sp modelId="{4D5C2696-6AB3-4281-A016-95A2FF8A5399}">
      <dsp:nvSpPr>
        <dsp:cNvPr id="0" name=""/>
        <dsp:cNvSpPr/>
      </dsp:nvSpPr>
      <dsp:spPr>
        <a:xfrm>
          <a:off x="1684530" y="643459"/>
          <a:ext cx="324641" cy="3797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E" sz="1700" kern="1200"/>
        </a:p>
      </dsp:txBody>
      <dsp:txXfrm>
        <a:off x="1684530" y="719413"/>
        <a:ext cx="227249" cy="227861"/>
      </dsp:txXfrm>
    </dsp:sp>
    <dsp:sp modelId="{1A23CDFF-4F8A-49CF-A8FD-2C5DE30142C7}">
      <dsp:nvSpPr>
        <dsp:cNvPr id="0" name=""/>
        <dsp:cNvSpPr/>
      </dsp:nvSpPr>
      <dsp:spPr>
        <a:xfrm>
          <a:off x="2143928" y="373946"/>
          <a:ext cx="1531327" cy="9187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100" kern="1200" dirty="0"/>
            <a:t>724</a:t>
          </a:r>
          <a:endParaRPr lang="es-PE" sz="4100" kern="1200" dirty="0"/>
        </a:p>
      </dsp:txBody>
      <dsp:txXfrm>
        <a:off x="2170839" y="400857"/>
        <a:ext cx="1477505" cy="864974"/>
      </dsp:txXfrm>
    </dsp:sp>
    <dsp:sp modelId="{57F20ADC-1CFD-4C77-A5DB-B93C9EA214D1}">
      <dsp:nvSpPr>
        <dsp:cNvPr id="0" name=""/>
        <dsp:cNvSpPr/>
      </dsp:nvSpPr>
      <dsp:spPr>
        <a:xfrm>
          <a:off x="3828388" y="643459"/>
          <a:ext cx="324641" cy="3797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E" sz="1700" kern="1200"/>
        </a:p>
      </dsp:txBody>
      <dsp:txXfrm>
        <a:off x="3828388" y="719413"/>
        <a:ext cx="227249" cy="227861"/>
      </dsp:txXfrm>
    </dsp:sp>
    <dsp:sp modelId="{BD039A2F-F74E-4D85-BF64-95072C3CF7BF}">
      <dsp:nvSpPr>
        <dsp:cNvPr id="0" name=""/>
        <dsp:cNvSpPr/>
      </dsp:nvSpPr>
      <dsp:spPr>
        <a:xfrm>
          <a:off x="4287786" y="373946"/>
          <a:ext cx="1685776" cy="9187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100" kern="1200" dirty="0"/>
            <a:t>1588</a:t>
          </a:r>
          <a:endParaRPr lang="es-PE" sz="4100" kern="1200" dirty="0"/>
        </a:p>
      </dsp:txBody>
      <dsp:txXfrm>
        <a:off x="4314697" y="400857"/>
        <a:ext cx="1631954" cy="86497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A2AFE0-FC33-4A82-B3D9-84C201AA8766}">
      <dsp:nvSpPr>
        <dsp:cNvPr id="0" name=""/>
        <dsp:cNvSpPr/>
      </dsp:nvSpPr>
      <dsp:spPr>
        <a:xfrm>
          <a:off x="86" y="102607"/>
          <a:ext cx="1863530" cy="11181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100" kern="1200" dirty="0"/>
            <a:t>9721</a:t>
          </a:r>
          <a:endParaRPr lang="es-PE" sz="4100" kern="1200" dirty="0"/>
        </a:p>
      </dsp:txBody>
      <dsp:txXfrm>
        <a:off x="32835" y="135356"/>
        <a:ext cx="1798032" cy="1052620"/>
      </dsp:txXfrm>
    </dsp:sp>
    <dsp:sp modelId="{4D5C2696-6AB3-4281-A016-95A2FF8A5399}">
      <dsp:nvSpPr>
        <dsp:cNvPr id="0" name=""/>
        <dsp:cNvSpPr/>
      </dsp:nvSpPr>
      <dsp:spPr>
        <a:xfrm>
          <a:off x="2049969" y="430588"/>
          <a:ext cx="395068" cy="4621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E" sz="2100" kern="1200"/>
        </a:p>
      </dsp:txBody>
      <dsp:txXfrm>
        <a:off x="2049969" y="523019"/>
        <a:ext cx="276548" cy="277293"/>
      </dsp:txXfrm>
    </dsp:sp>
    <dsp:sp modelId="{1A23CDFF-4F8A-49CF-A8FD-2C5DE30142C7}">
      <dsp:nvSpPr>
        <dsp:cNvPr id="0" name=""/>
        <dsp:cNvSpPr/>
      </dsp:nvSpPr>
      <dsp:spPr>
        <a:xfrm>
          <a:off x="2609028" y="102607"/>
          <a:ext cx="1863530" cy="11181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100" kern="1200" dirty="0"/>
            <a:t>11859</a:t>
          </a:r>
          <a:endParaRPr lang="es-PE" sz="4100" kern="1200" dirty="0"/>
        </a:p>
      </dsp:txBody>
      <dsp:txXfrm>
        <a:off x="2641777" y="135356"/>
        <a:ext cx="1798032" cy="1052620"/>
      </dsp:txXfrm>
    </dsp:sp>
    <dsp:sp modelId="{57F20ADC-1CFD-4C77-A5DB-B93C9EA214D1}">
      <dsp:nvSpPr>
        <dsp:cNvPr id="0" name=""/>
        <dsp:cNvSpPr/>
      </dsp:nvSpPr>
      <dsp:spPr>
        <a:xfrm>
          <a:off x="4658911" y="430588"/>
          <a:ext cx="395068" cy="46215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E" sz="2100" kern="1200"/>
        </a:p>
      </dsp:txBody>
      <dsp:txXfrm>
        <a:off x="4658911" y="523019"/>
        <a:ext cx="276548" cy="277293"/>
      </dsp:txXfrm>
    </dsp:sp>
    <dsp:sp modelId="{BD039A2F-F74E-4D85-BF64-95072C3CF7BF}">
      <dsp:nvSpPr>
        <dsp:cNvPr id="0" name=""/>
        <dsp:cNvSpPr/>
      </dsp:nvSpPr>
      <dsp:spPr>
        <a:xfrm>
          <a:off x="5217970" y="102607"/>
          <a:ext cx="2051485" cy="11181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100" kern="1200" dirty="0"/>
            <a:t>20350</a:t>
          </a:r>
          <a:endParaRPr lang="es-PE" sz="4100" kern="1200" dirty="0"/>
        </a:p>
      </dsp:txBody>
      <dsp:txXfrm>
        <a:off x="5250719" y="135356"/>
        <a:ext cx="1985987" cy="10526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A2AFE0-FC33-4A82-B3D9-84C201AA8766}">
      <dsp:nvSpPr>
        <dsp:cNvPr id="0" name=""/>
        <dsp:cNvSpPr/>
      </dsp:nvSpPr>
      <dsp:spPr>
        <a:xfrm>
          <a:off x="81" y="282977"/>
          <a:ext cx="1760598" cy="10563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700" kern="1200" dirty="0"/>
            <a:t>691</a:t>
          </a:r>
          <a:endParaRPr lang="es-PE" sz="4700" kern="1200" dirty="0"/>
        </a:p>
      </dsp:txBody>
      <dsp:txXfrm>
        <a:off x="31021" y="313917"/>
        <a:ext cx="1698718" cy="994479"/>
      </dsp:txXfrm>
    </dsp:sp>
    <dsp:sp modelId="{4D5C2696-6AB3-4281-A016-95A2FF8A5399}">
      <dsp:nvSpPr>
        <dsp:cNvPr id="0" name=""/>
        <dsp:cNvSpPr/>
      </dsp:nvSpPr>
      <dsp:spPr>
        <a:xfrm>
          <a:off x="1936739" y="592843"/>
          <a:ext cx="373246" cy="4366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E" sz="1900" kern="1200"/>
        </a:p>
      </dsp:txBody>
      <dsp:txXfrm>
        <a:off x="1936739" y="680169"/>
        <a:ext cx="261272" cy="261976"/>
      </dsp:txXfrm>
    </dsp:sp>
    <dsp:sp modelId="{1A23CDFF-4F8A-49CF-A8FD-2C5DE30142C7}">
      <dsp:nvSpPr>
        <dsp:cNvPr id="0" name=""/>
        <dsp:cNvSpPr/>
      </dsp:nvSpPr>
      <dsp:spPr>
        <a:xfrm>
          <a:off x="2464919" y="282977"/>
          <a:ext cx="1760598" cy="10563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700" kern="1200" dirty="0"/>
            <a:t>278</a:t>
          </a:r>
          <a:endParaRPr lang="es-PE" sz="4700" kern="1200" dirty="0"/>
        </a:p>
      </dsp:txBody>
      <dsp:txXfrm>
        <a:off x="2495859" y="313917"/>
        <a:ext cx="1698718" cy="994479"/>
      </dsp:txXfrm>
    </dsp:sp>
    <dsp:sp modelId="{57F20ADC-1CFD-4C77-A5DB-B93C9EA214D1}">
      <dsp:nvSpPr>
        <dsp:cNvPr id="0" name=""/>
        <dsp:cNvSpPr/>
      </dsp:nvSpPr>
      <dsp:spPr>
        <a:xfrm>
          <a:off x="4401577" y="592843"/>
          <a:ext cx="373246" cy="4366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E" sz="1900" kern="1200"/>
        </a:p>
      </dsp:txBody>
      <dsp:txXfrm>
        <a:off x="4401577" y="680169"/>
        <a:ext cx="261272" cy="261976"/>
      </dsp:txXfrm>
    </dsp:sp>
    <dsp:sp modelId="{BD039A2F-F74E-4D85-BF64-95072C3CF7BF}">
      <dsp:nvSpPr>
        <dsp:cNvPr id="0" name=""/>
        <dsp:cNvSpPr/>
      </dsp:nvSpPr>
      <dsp:spPr>
        <a:xfrm>
          <a:off x="4929757" y="282977"/>
          <a:ext cx="1938172" cy="10563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700" kern="1200" dirty="0"/>
            <a:t>2932</a:t>
          </a:r>
          <a:endParaRPr lang="es-PE" sz="4700" kern="1200" dirty="0"/>
        </a:p>
      </dsp:txBody>
      <dsp:txXfrm>
        <a:off x="4960697" y="313917"/>
        <a:ext cx="1876292" cy="99447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A2AFE0-FC33-4A82-B3D9-84C201AA8766}">
      <dsp:nvSpPr>
        <dsp:cNvPr id="0" name=""/>
        <dsp:cNvSpPr/>
      </dsp:nvSpPr>
      <dsp:spPr>
        <a:xfrm>
          <a:off x="847" y="466886"/>
          <a:ext cx="1530854" cy="9185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/>
            <a:t>1159</a:t>
          </a:r>
          <a:endParaRPr lang="es-PE" sz="3200" kern="1200" dirty="0"/>
        </a:p>
      </dsp:txBody>
      <dsp:txXfrm>
        <a:off x="27749" y="493788"/>
        <a:ext cx="1477050" cy="864708"/>
      </dsp:txXfrm>
    </dsp:sp>
    <dsp:sp modelId="{4D5C2696-6AB3-4281-A016-95A2FF8A5399}">
      <dsp:nvSpPr>
        <dsp:cNvPr id="0" name=""/>
        <dsp:cNvSpPr/>
      </dsp:nvSpPr>
      <dsp:spPr>
        <a:xfrm>
          <a:off x="1684787" y="736317"/>
          <a:ext cx="324541" cy="3796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E" sz="1700" kern="1200"/>
        </a:p>
      </dsp:txBody>
      <dsp:txXfrm>
        <a:off x="1684787" y="812247"/>
        <a:ext cx="227179" cy="227791"/>
      </dsp:txXfrm>
    </dsp:sp>
    <dsp:sp modelId="{1A23CDFF-4F8A-49CF-A8FD-2C5DE30142C7}">
      <dsp:nvSpPr>
        <dsp:cNvPr id="0" name=""/>
        <dsp:cNvSpPr/>
      </dsp:nvSpPr>
      <dsp:spPr>
        <a:xfrm>
          <a:off x="2144044" y="466886"/>
          <a:ext cx="1530854" cy="9185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/>
            <a:t>7886</a:t>
          </a:r>
          <a:endParaRPr lang="es-PE" sz="3200" kern="1200" dirty="0"/>
        </a:p>
      </dsp:txBody>
      <dsp:txXfrm>
        <a:off x="2170946" y="493788"/>
        <a:ext cx="1477050" cy="864708"/>
      </dsp:txXfrm>
    </dsp:sp>
    <dsp:sp modelId="{57F20ADC-1CFD-4C77-A5DB-B93C9EA214D1}">
      <dsp:nvSpPr>
        <dsp:cNvPr id="0" name=""/>
        <dsp:cNvSpPr/>
      </dsp:nvSpPr>
      <dsp:spPr>
        <a:xfrm>
          <a:off x="3827984" y="736317"/>
          <a:ext cx="324541" cy="3796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E" sz="1700" kern="1200"/>
        </a:p>
      </dsp:txBody>
      <dsp:txXfrm>
        <a:off x="3827984" y="812247"/>
        <a:ext cx="227179" cy="227791"/>
      </dsp:txXfrm>
    </dsp:sp>
    <dsp:sp modelId="{BD039A2F-F74E-4D85-BF64-95072C3CF7BF}">
      <dsp:nvSpPr>
        <dsp:cNvPr id="0" name=""/>
        <dsp:cNvSpPr/>
      </dsp:nvSpPr>
      <dsp:spPr>
        <a:xfrm>
          <a:off x="4287240" y="466886"/>
          <a:ext cx="1572080" cy="9185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/>
            <a:t>16475</a:t>
          </a:r>
          <a:endParaRPr lang="es-PE" sz="3600" kern="1200" dirty="0"/>
        </a:p>
      </dsp:txBody>
      <dsp:txXfrm>
        <a:off x="4314142" y="493788"/>
        <a:ext cx="1518276" cy="86470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23CDFF-4F8A-49CF-A8FD-2C5DE30142C7}">
      <dsp:nvSpPr>
        <dsp:cNvPr id="0" name=""/>
        <dsp:cNvSpPr/>
      </dsp:nvSpPr>
      <dsp:spPr>
        <a:xfrm>
          <a:off x="22806" y="288833"/>
          <a:ext cx="2673483" cy="11043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marL="0" lvl="0" indent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5000" kern="1200" dirty="0"/>
            <a:t>6024</a:t>
          </a:r>
          <a:endParaRPr lang="es-PE" sz="5000" kern="1200" dirty="0"/>
        </a:p>
      </dsp:txBody>
      <dsp:txXfrm>
        <a:off x="55151" y="321178"/>
        <a:ext cx="2608793" cy="1039638"/>
      </dsp:txXfrm>
    </dsp:sp>
    <dsp:sp modelId="{57F20ADC-1CFD-4C77-A5DB-B93C9EA214D1}">
      <dsp:nvSpPr>
        <dsp:cNvPr id="0" name=""/>
        <dsp:cNvSpPr/>
      </dsp:nvSpPr>
      <dsp:spPr>
        <a:xfrm rot="2386">
          <a:off x="3082214" y="357598"/>
          <a:ext cx="818160" cy="9697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PE" sz="4000" kern="1200"/>
        </a:p>
      </dsp:txBody>
      <dsp:txXfrm>
        <a:off x="3082214" y="551465"/>
        <a:ext cx="572712" cy="581854"/>
      </dsp:txXfrm>
    </dsp:sp>
    <dsp:sp modelId="{BD039A2F-F74E-4D85-BF64-95072C3CF7BF}">
      <dsp:nvSpPr>
        <dsp:cNvPr id="0" name=""/>
        <dsp:cNvSpPr/>
      </dsp:nvSpPr>
      <dsp:spPr>
        <a:xfrm>
          <a:off x="4239988" y="229545"/>
          <a:ext cx="2959366" cy="12289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marL="0" lvl="0" indent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5000" kern="1200" dirty="0"/>
            <a:t>6315</a:t>
          </a:r>
          <a:endParaRPr lang="es-PE" sz="5000" kern="1200" dirty="0"/>
        </a:p>
      </dsp:txBody>
      <dsp:txXfrm>
        <a:off x="4275983" y="265540"/>
        <a:ext cx="2887376" cy="11569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DB0E7A-7804-4456-AFC1-78B60E9F696C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92BA9-F548-4230-A732-622CFB322BC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4615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5" name="Google Shape;81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752175" y="3393291"/>
            <a:ext cx="3508083" cy="1750210"/>
          </a:xfrm>
          <a:custGeom>
            <a:avLst/>
            <a:gdLst/>
            <a:ahLst/>
            <a:cxnLst/>
            <a:rect l="l" t="t" r="r" b="b"/>
            <a:pathLst>
              <a:path w="26992" h="13466" extrusionOk="0">
                <a:moveTo>
                  <a:pt x="13496" y="0"/>
                </a:moveTo>
                <a:cubicBezTo>
                  <a:pt x="6049" y="0"/>
                  <a:pt x="1" y="6019"/>
                  <a:pt x="1" y="13466"/>
                </a:cubicBezTo>
                <a:lnTo>
                  <a:pt x="4469" y="13466"/>
                </a:lnTo>
                <a:cubicBezTo>
                  <a:pt x="4469" y="8481"/>
                  <a:pt x="8511" y="4438"/>
                  <a:pt x="13496" y="4438"/>
                </a:cubicBezTo>
                <a:cubicBezTo>
                  <a:pt x="18481" y="4438"/>
                  <a:pt x="22524" y="8481"/>
                  <a:pt x="22524" y="13466"/>
                </a:cubicBezTo>
                <a:lnTo>
                  <a:pt x="26992" y="13466"/>
                </a:lnTo>
                <a:cubicBezTo>
                  <a:pt x="26992" y="6019"/>
                  <a:pt x="20943" y="0"/>
                  <a:pt x="13496" y="0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139600" y="158556"/>
            <a:ext cx="781338" cy="774634"/>
            <a:chOff x="3275850" y="3006614"/>
            <a:chExt cx="830059" cy="822936"/>
          </a:xfrm>
        </p:grpSpPr>
        <p:sp>
          <p:nvSpPr>
            <p:cNvPr id="12" name="Google Shape;12;p2"/>
            <p:cNvSpPr/>
            <p:nvPr/>
          </p:nvSpPr>
          <p:spPr>
            <a:xfrm>
              <a:off x="327585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3538837" y="300661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7" y="1"/>
                    <a:pt x="916" y="20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380272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200"/>
                    <a:pt x="200" y="1"/>
                    <a:pt x="438" y="1"/>
                  </a:cubicBezTo>
                  <a:cubicBezTo>
                    <a:pt x="697" y="1"/>
                    <a:pt x="896" y="20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4065752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3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327585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538837" y="326785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38"/>
                  </a:moveTo>
                  <a:cubicBezTo>
                    <a:pt x="916" y="696"/>
                    <a:pt x="697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80272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38"/>
                  </a:moveTo>
                  <a:cubicBezTo>
                    <a:pt x="896" y="696"/>
                    <a:pt x="697" y="895"/>
                    <a:pt x="438" y="895"/>
                  </a:cubicBezTo>
                  <a:cubicBezTo>
                    <a:pt x="200" y="895"/>
                    <a:pt x="1" y="696"/>
                    <a:pt x="1" y="43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4065752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3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327585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3538837" y="3528153"/>
              <a:ext cx="41053" cy="41053"/>
            </a:xfrm>
            <a:custGeom>
              <a:avLst/>
              <a:gdLst/>
              <a:ahLst/>
              <a:cxnLst/>
              <a:rect l="l" t="t" r="r" b="b"/>
              <a:pathLst>
                <a:path w="916" h="916" fill="none" extrusionOk="0">
                  <a:moveTo>
                    <a:pt x="916" y="458"/>
                  </a:moveTo>
                  <a:cubicBezTo>
                    <a:pt x="916" y="697"/>
                    <a:pt x="697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7" y="1"/>
                    <a:pt x="916" y="22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380272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6" y="458"/>
                  </a:moveTo>
                  <a:cubicBezTo>
                    <a:pt x="896" y="697"/>
                    <a:pt x="697" y="916"/>
                    <a:pt x="438" y="916"/>
                  </a:cubicBezTo>
                  <a:cubicBezTo>
                    <a:pt x="200" y="916"/>
                    <a:pt x="1" y="697"/>
                    <a:pt x="1" y="458"/>
                  </a:cubicBezTo>
                  <a:cubicBezTo>
                    <a:pt x="1" y="220"/>
                    <a:pt x="200" y="1"/>
                    <a:pt x="438" y="1"/>
                  </a:cubicBezTo>
                  <a:cubicBezTo>
                    <a:pt x="697" y="1"/>
                    <a:pt x="896" y="22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065752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3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3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3275850" y="378939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3538837" y="378939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3802720" y="378939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065752" y="378939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" name="Google Shape;29;p2"/>
          <p:cNvSpPr/>
          <p:nvPr/>
        </p:nvSpPr>
        <p:spPr>
          <a:xfrm rot="5400000">
            <a:off x="716725" y="-370700"/>
            <a:ext cx="709200" cy="2163000"/>
          </a:xfrm>
          <a:prstGeom prst="round2SameRect">
            <a:avLst>
              <a:gd name="adj1" fmla="val 48556"/>
              <a:gd name="adj2" fmla="val 0"/>
            </a:avLst>
          </a:pr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2"/>
          <p:cNvSpPr txBox="1">
            <a:spLocks noGrp="1"/>
          </p:cNvSpPr>
          <p:nvPr>
            <p:ph type="ctrTitle"/>
          </p:nvPr>
        </p:nvSpPr>
        <p:spPr>
          <a:xfrm>
            <a:off x="713225" y="1338275"/>
            <a:ext cx="4615800" cy="184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5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1" name="Google Shape;31;p2"/>
          <p:cNvSpPr txBox="1">
            <a:spLocks noGrp="1"/>
          </p:cNvSpPr>
          <p:nvPr>
            <p:ph type="subTitle" idx="1"/>
          </p:nvPr>
        </p:nvSpPr>
        <p:spPr>
          <a:xfrm>
            <a:off x="713225" y="3186125"/>
            <a:ext cx="2878200" cy="62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pic>
        <p:nvPicPr>
          <p:cNvPr id="28" name="Imagen 2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32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B302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7"/>
          <p:cNvSpPr/>
          <p:nvPr/>
        </p:nvSpPr>
        <p:spPr>
          <a:xfrm rot="5400000" flipH="1">
            <a:off x="1319851" y="-1072600"/>
            <a:ext cx="710700" cy="33507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7"/>
          <p:cNvSpPr/>
          <p:nvPr/>
        </p:nvSpPr>
        <p:spPr>
          <a:xfrm>
            <a:off x="1862088" y="3938001"/>
            <a:ext cx="2785414" cy="1205500"/>
          </a:xfrm>
          <a:custGeom>
            <a:avLst/>
            <a:gdLst/>
            <a:ahLst/>
            <a:cxnLst/>
            <a:rect l="l" t="t" r="r" b="b"/>
            <a:pathLst>
              <a:path w="25047" h="12555" extrusionOk="0">
                <a:moveTo>
                  <a:pt x="12523" y="1"/>
                </a:moveTo>
                <a:cubicBezTo>
                  <a:pt x="5623" y="1"/>
                  <a:pt x="0" y="5624"/>
                  <a:pt x="0" y="12554"/>
                </a:cubicBezTo>
                <a:lnTo>
                  <a:pt x="25046" y="12554"/>
                </a:lnTo>
                <a:cubicBezTo>
                  <a:pt x="25046" y="5624"/>
                  <a:pt x="19453" y="1"/>
                  <a:pt x="12523" y="1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1" name="Google Shape;111;p7"/>
          <p:cNvGrpSpPr/>
          <p:nvPr/>
        </p:nvGrpSpPr>
        <p:grpSpPr>
          <a:xfrm flipH="1">
            <a:off x="288936" y="4490581"/>
            <a:ext cx="703621" cy="476896"/>
            <a:chOff x="3275850" y="3006614"/>
            <a:chExt cx="830059" cy="562592"/>
          </a:xfrm>
        </p:grpSpPr>
        <p:sp>
          <p:nvSpPr>
            <p:cNvPr id="112" name="Google Shape;112;p7"/>
            <p:cNvSpPr/>
            <p:nvPr/>
          </p:nvSpPr>
          <p:spPr>
            <a:xfrm>
              <a:off x="327585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7"/>
            <p:cNvSpPr/>
            <p:nvPr/>
          </p:nvSpPr>
          <p:spPr>
            <a:xfrm>
              <a:off x="3538837" y="300661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7" y="1"/>
                    <a:pt x="916" y="20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7"/>
            <p:cNvSpPr/>
            <p:nvPr/>
          </p:nvSpPr>
          <p:spPr>
            <a:xfrm>
              <a:off x="380272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200"/>
                    <a:pt x="200" y="1"/>
                    <a:pt x="438" y="1"/>
                  </a:cubicBezTo>
                  <a:cubicBezTo>
                    <a:pt x="697" y="1"/>
                    <a:pt x="896" y="20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7"/>
            <p:cNvSpPr/>
            <p:nvPr/>
          </p:nvSpPr>
          <p:spPr>
            <a:xfrm>
              <a:off x="4065752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3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7"/>
            <p:cNvSpPr/>
            <p:nvPr/>
          </p:nvSpPr>
          <p:spPr>
            <a:xfrm>
              <a:off x="327585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7"/>
            <p:cNvSpPr/>
            <p:nvPr/>
          </p:nvSpPr>
          <p:spPr>
            <a:xfrm>
              <a:off x="3538837" y="326785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38"/>
                  </a:moveTo>
                  <a:cubicBezTo>
                    <a:pt x="916" y="696"/>
                    <a:pt x="697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7"/>
            <p:cNvSpPr/>
            <p:nvPr/>
          </p:nvSpPr>
          <p:spPr>
            <a:xfrm>
              <a:off x="380272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38"/>
                  </a:moveTo>
                  <a:cubicBezTo>
                    <a:pt x="896" y="696"/>
                    <a:pt x="697" y="895"/>
                    <a:pt x="438" y="895"/>
                  </a:cubicBezTo>
                  <a:cubicBezTo>
                    <a:pt x="200" y="895"/>
                    <a:pt x="1" y="696"/>
                    <a:pt x="1" y="43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7"/>
            <p:cNvSpPr/>
            <p:nvPr/>
          </p:nvSpPr>
          <p:spPr>
            <a:xfrm>
              <a:off x="4065752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3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7"/>
            <p:cNvSpPr/>
            <p:nvPr/>
          </p:nvSpPr>
          <p:spPr>
            <a:xfrm>
              <a:off x="327585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7"/>
            <p:cNvSpPr/>
            <p:nvPr/>
          </p:nvSpPr>
          <p:spPr>
            <a:xfrm>
              <a:off x="3538837" y="3528153"/>
              <a:ext cx="41053" cy="41053"/>
            </a:xfrm>
            <a:custGeom>
              <a:avLst/>
              <a:gdLst/>
              <a:ahLst/>
              <a:cxnLst/>
              <a:rect l="l" t="t" r="r" b="b"/>
              <a:pathLst>
                <a:path w="916" h="916" fill="none" extrusionOk="0">
                  <a:moveTo>
                    <a:pt x="916" y="458"/>
                  </a:moveTo>
                  <a:cubicBezTo>
                    <a:pt x="916" y="697"/>
                    <a:pt x="697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7" y="1"/>
                    <a:pt x="916" y="22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7"/>
            <p:cNvSpPr/>
            <p:nvPr/>
          </p:nvSpPr>
          <p:spPr>
            <a:xfrm>
              <a:off x="380272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6" y="458"/>
                  </a:moveTo>
                  <a:cubicBezTo>
                    <a:pt x="896" y="697"/>
                    <a:pt x="697" y="916"/>
                    <a:pt x="438" y="916"/>
                  </a:cubicBezTo>
                  <a:cubicBezTo>
                    <a:pt x="200" y="916"/>
                    <a:pt x="1" y="697"/>
                    <a:pt x="1" y="458"/>
                  </a:cubicBezTo>
                  <a:cubicBezTo>
                    <a:pt x="1" y="220"/>
                    <a:pt x="200" y="1"/>
                    <a:pt x="438" y="1"/>
                  </a:cubicBezTo>
                  <a:cubicBezTo>
                    <a:pt x="697" y="1"/>
                    <a:pt x="896" y="22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7"/>
            <p:cNvSpPr/>
            <p:nvPr/>
          </p:nvSpPr>
          <p:spPr>
            <a:xfrm>
              <a:off x="4065752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3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3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4" name="Google Shape;124;p7"/>
          <p:cNvSpPr/>
          <p:nvPr/>
        </p:nvSpPr>
        <p:spPr>
          <a:xfrm>
            <a:off x="7873538" y="113187"/>
            <a:ext cx="962055" cy="979116"/>
          </a:xfrm>
          <a:custGeom>
            <a:avLst/>
            <a:gdLst/>
            <a:ahLst/>
            <a:cxnLst/>
            <a:rect l="l" t="t" r="r" b="b"/>
            <a:pathLst>
              <a:path w="16628" h="16658" extrusionOk="0">
                <a:moveTo>
                  <a:pt x="8329" y="1"/>
                </a:moveTo>
                <a:cubicBezTo>
                  <a:pt x="3709" y="1"/>
                  <a:pt x="1" y="3739"/>
                  <a:pt x="1" y="8329"/>
                </a:cubicBezTo>
                <a:cubicBezTo>
                  <a:pt x="1" y="12919"/>
                  <a:pt x="3709" y="16658"/>
                  <a:pt x="8329" y="16658"/>
                </a:cubicBezTo>
                <a:cubicBezTo>
                  <a:pt x="12919" y="16658"/>
                  <a:pt x="16627" y="12919"/>
                  <a:pt x="16627" y="8329"/>
                </a:cubicBezTo>
                <a:cubicBezTo>
                  <a:pt x="16627" y="3739"/>
                  <a:pt x="12919" y="1"/>
                  <a:pt x="8329" y="1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7"/>
          <p:cNvSpPr txBox="1">
            <a:spLocks noGrp="1"/>
          </p:cNvSpPr>
          <p:nvPr>
            <p:ph type="title"/>
          </p:nvPr>
        </p:nvSpPr>
        <p:spPr>
          <a:xfrm>
            <a:off x="713225" y="1347175"/>
            <a:ext cx="3505800" cy="153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26" name="Google Shape;126;p7"/>
          <p:cNvSpPr txBox="1">
            <a:spLocks noGrp="1"/>
          </p:cNvSpPr>
          <p:nvPr>
            <p:ph type="subTitle" idx="1"/>
          </p:nvPr>
        </p:nvSpPr>
        <p:spPr>
          <a:xfrm>
            <a:off x="713225" y="2885525"/>
            <a:ext cx="3505800" cy="91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0" name="Imagen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21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B302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8"/>
          <p:cNvSpPr/>
          <p:nvPr/>
        </p:nvSpPr>
        <p:spPr>
          <a:xfrm rot="10800000">
            <a:off x="7011872" y="3469290"/>
            <a:ext cx="2160144" cy="2162728"/>
          </a:xfrm>
          <a:custGeom>
            <a:avLst/>
            <a:gdLst/>
            <a:ahLst/>
            <a:cxnLst/>
            <a:rect l="l" t="t" r="r" b="b"/>
            <a:pathLst>
              <a:path w="25716" h="25746" extrusionOk="0">
                <a:moveTo>
                  <a:pt x="0" y="0"/>
                </a:moveTo>
                <a:lnTo>
                  <a:pt x="0" y="25745"/>
                </a:lnTo>
                <a:cubicBezTo>
                  <a:pt x="14195" y="25745"/>
                  <a:pt x="25715" y="14225"/>
                  <a:pt x="25715" y="0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8"/>
          <p:cNvSpPr/>
          <p:nvPr/>
        </p:nvSpPr>
        <p:spPr>
          <a:xfrm rot="10800000" flipH="1">
            <a:off x="46613" y="0"/>
            <a:ext cx="2785414" cy="1205500"/>
          </a:xfrm>
          <a:custGeom>
            <a:avLst/>
            <a:gdLst/>
            <a:ahLst/>
            <a:cxnLst/>
            <a:rect l="l" t="t" r="r" b="b"/>
            <a:pathLst>
              <a:path w="25047" h="12555" extrusionOk="0">
                <a:moveTo>
                  <a:pt x="12523" y="1"/>
                </a:moveTo>
                <a:cubicBezTo>
                  <a:pt x="5623" y="1"/>
                  <a:pt x="0" y="5624"/>
                  <a:pt x="0" y="12554"/>
                </a:cubicBezTo>
                <a:lnTo>
                  <a:pt x="25046" y="12554"/>
                </a:lnTo>
                <a:cubicBezTo>
                  <a:pt x="25046" y="5624"/>
                  <a:pt x="19453" y="1"/>
                  <a:pt x="12523" y="1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0" name="Google Shape;130;p8"/>
          <p:cNvGrpSpPr/>
          <p:nvPr/>
        </p:nvGrpSpPr>
        <p:grpSpPr>
          <a:xfrm>
            <a:off x="8368534" y="121621"/>
            <a:ext cx="624487" cy="423261"/>
            <a:chOff x="3275850" y="3006614"/>
            <a:chExt cx="830059" cy="562592"/>
          </a:xfrm>
        </p:grpSpPr>
        <p:sp>
          <p:nvSpPr>
            <p:cNvPr id="131" name="Google Shape;131;p8"/>
            <p:cNvSpPr/>
            <p:nvPr/>
          </p:nvSpPr>
          <p:spPr>
            <a:xfrm>
              <a:off x="327585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8"/>
            <p:cNvSpPr/>
            <p:nvPr/>
          </p:nvSpPr>
          <p:spPr>
            <a:xfrm>
              <a:off x="3538837" y="300661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7" y="1"/>
                    <a:pt x="916" y="20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8"/>
            <p:cNvSpPr/>
            <p:nvPr/>
          </p:nvSpPr>
          <p:spPr>
            <a:xfrm>
              <a:off x="380272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200"/>
                    <a:pt x="200" y="1"/>
                    <a:pt x="438" y="1"/>
                  </a:cubicBezTo>
                  <a:cubicBezTo>
                    <a:pt x="697" y="1"/>
                    <a:pt x="896" y="20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8"/>
            <p:cNvSpPr/>
            <p:nvPr/>
          </p:nvSpPr>
          <p:spPr>
            <a:xfrm>
              <a:off x="4065752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3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8"/>
            <p:cNvSpPr/>
            <p:nvPr/>
          </p:nvSpPr>
          <p:spPr>
            <a:xfrm>
              <a:off x="327585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8"/>
            <p:cNvSpPr/>
            <p:nvPr/>
          </p:nvSpPr>
          <p:spPr>
            <a:xfrm>
              <a:off x="3538837" y="326785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38"/>
                  </a:moveTo>
                  <a:cubicBezTo>
                    <a:pt x="916" y="696"/>
                    <a:pt x="697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8"/>
            <p:cNvSpPr/>
            <p:nvPr/>
          </p:nvSpPr>
          <p:spPr>
            <a:xfrm>
              <a:off x="380272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38"/>
                  </a:moveTo>
                  <a:cubicBezTo>
                    <a:pt x="896" y="696"/>
                    <a:pt x="697" y="895"/>
                    <a:pt x="438" y="895"/>
                  </a:cubicBezTo>
                  <a:cubicBezTo>
                    <a:pt x="200" y="895"/>
                    <a:pt x="1" y="696"/>
                    <a:pt x="1" y="43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8"/>
            <p:cNvSpPr/>
            <p:nvPr/>
          </p:nvSpPr>
          <p:spPr>
            <a:xfrm>
              <a:off x="4065752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3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8"/>
            <p:cNvSpPr/>
            <p:nvPr/>
          </p:nvSpPr>
          <p:spPr>
            <a:xfrm>
              <a:off x="327585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8"/>
            <p:cNvSpPr/>
            <p:nvPr/>
          </p:nvSpPr>
          <p:spPr>
            <a:xfrm>
              <a:off x="3538837" y="3528153"/>
              <a:ext cx="41053" cy="41053"/>
            </a:xfrm>
            <a:custGeom>
              <a:avLst/>
              <a:gdLst/>
              <a:ahLst/>
              <a:cxnLst/>
              <a:rect l="l" t="t" r="r" b="b"/>
              <a:pathLst>
                <a:path w="916" h="916" fill="none" extrusionOk="0">
                  <a:moveTo>
                    <a:pt x="916" y="458"/>
                  </a:moveTo>
                  <a:cubicBezTo>
                    <a:pt x="916" y="697"/>
                    <a:pt x="697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7" y="1"/>
                    <a:pt x="916" y="22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8"/>
            <p:cNvSpPr/>
            <p:nvPr/>
          </p:nvSpPr>
          <p:spPr>
            <a:xfrm>
              <a:off x="380272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6" y="458"/>
                  </a:moveTo>
                  <a:cubicBezTo>
                    <a:pt x="896" y="697"/>
                    <a:pt x="697" y="916"/>
                    <a:pt x="438" y="916"/>
                  </a:cubicBezTo>
                  <a:cubicBezTo>
                    <a:pt x="200" y="916"/>
                    <a:pt x="1" y="697"/>
                    <a:pt x="1" y="458"/>
                  </a:cubicBezTo>
                  <a:cubicBezTo>
                    <a:pt x="1" y="220"/>
                    <a:pt x="200" y="1"/>
                    <a:pt x="438" y="1"/>
                  </a:cubicBezTo>
                  <a:cubicBezTo>
                    <a:pt x="697" y="1"/>
                    <a:pt x="896" y="22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8"/>
            <p:cNvSpPr/>
            <p:nvPr/>
          </p:nvSpPr>
          <p:spPr>
            <a:xfrm>
              <a:off x="4065752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3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3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4" name="Google Shape;144;p8"/>
          <p:cNvSpPr txBox="1">
            <a:spLocks noGrp="1"/>
          </p:cNvSpPr>
          <p:nvPr>
            <p:ph type="title"/>
          </p:nvPr>
        </p:nvSpPr>
        <p:spPr>
          <a:xfrm>
            <a:off x="713225" y="1225950"/>
            <a:ext cx="5075100" cy="26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 dirty="0"/>
          </a:p>
        </p:txBody>
      </p:sp>
      <p:pic>
        <p:nvPicPr>
          <p:cNvPr id="18" name="Imagen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19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B302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27"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40"/>
          <p:cNvSpPr/>
          <p:nvPr/>
        </p:nvSpPr>
        <p:spPr>
          <a:xfrm flipH="1">
            <a:off x="6983859" y="0"/>
            <a:ext cx="2160144" cy="2162728"/>
          </a:xfrm>
          <a:custGeom>
            <a:avLst/>
            <a:gdLst/>
            <a:ahLst/>
            <a:cxnLst/>
            <a:rect l="l" t="t" r="r" b="b"/>
            <a:pathLst>
              <a:path w="25716" h="25746" extrusionOk="0">
                <a:moveTo>
                  <a:pt x="0" y="0"/>
                </a:moveTo>
                <a:lnTo>
                  <a:pt x="0" y="25745"/>
                </a:lnTo>
                <a:cubicBezTo>
                  <a:pt x="14195" y="25745"/>
                  <a:pt x="25715" y="14225"/>
                  <a:pt x="25715" y="0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6" name="Google Shape;746;p40"/>
          <p:cNvSpPr/>
          <p:nvPr/>
        </p:nvSpPr>
        <p:spPr>
          <a:xfrm>
            <a:off x="700950" y="3386603"/>
            <a:ext cx="3508083" cy="1750210"/>
          </a:xfrm>
          <a:custGeom>
            <a:avLst/>
            <a:gdLst/>
            <a:ahLst/>
            <a:cxnLst/>
            <a:rect l="l" t="t" r="r" b="b"/>
            <a:pathLst>
              <a:path w="26992" h="13466" extrusionOk="0">
                <a:moveTo>
                  <a:pt x="13496" y="0"/>
                </a:moveTo>
                <a:cubicBezTo>
                  <a:pt x="6049" y="0"/>
                  <a:pt x="1" y="6019"/>
                  <a:pt x="1" y="13466"/>
                </a:cubicBezTo>
                <a:lnTo>
                  <a:pt x="4469" y="13466"/>
                </a:lnTo>
                <a:cubicBezTo>
                  <a:pt x="4469" y="8481"/>
                  <a:pt x="8511" y="4438"/>
                  <a:pt x="13496" y="4438"/>
                </a:cubicBezTo>
                <a:cubicBezTo>
                  <a:pt x="18481" y="4438"/>
                  <a:pt x="22524" y="8481"/>
                  <a:pt x="22524" y="13466"/>
                </a:cubicBezTo>
                <a:lnTo>
                  <a:pt x="26992" y="13466"/>
                </a:lnTo>
                <a:cubicBezTo>
                  <a:pt x="26992" y="6019"/>
                  <a:pt x="20943" y="0"/>
                  <a:pt x="13496" y="0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47" name="Google Shape;747;p40"/>
          <p:cNvGrpSpPr/>
          <p:nvPr/>
        </p:nvGrpSpPr>
        <p:grpSpPr>
          <a:xfrm>
            <a:off x="219403" y="132555"/>
            <a:ext cx="859591" cy="312120"/>
            <a:chOff x="3275850" y="3006614"/>
            <a:chExt cx="830059" cy="301397"/>
          </a:xfrm>
        </p:grpSpPr>
        <p:sp>
          <p:nvSpPr>
            <p:cNvPr id="748" name="Google Shape;748;p40"/>
            <p:cNvSpPr/>
            <p:nvPr/>
          </p:nvSpPr>
          <p:spPr>
            <a:xfrm>
              <a:off x="327585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40"/>
            <p:cNvSpPr/>
            <p:nvPr/>
          </p:nvSpPr>
          <p:spPr>
            <a:xfrm>
              <a:off x="3538837" y="300661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7" y="1"/>
                    <a:pt x="916" y="20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40"/>
            <p:cNvSpPr/>
            <p:nvPr/>
          </p:nvSpPr>
          <p:spPr>
            <a:xfrm>
              <a:off x="380272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200"/>
                    <a:pt x="200" y="1"/>
                    <a:pt x="438" y="1"/>
                  </a:cubicBezTo>
                  <a:cubicBezTo>
                    <a:pt x="697" y="1"/>
                    <a:pt x="896" y="20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40"/>
            <p:cNvSpPr/>
            <p:nvPr/>
          </p:nvSpPr>
          <p:spPr>
            <a:xfrm>
              <a:off x="4065752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3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40"/>
            <p:cNvSpPr/>
            <p:nvPr/>
          </p:nvSpPr>
          <p:spPr>
            <a:xfrm>
              <a:off x="327585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40"/>
            <p:cNvSpPr/>
            <p:nvPr/>
          </p:nvSpPr>
          <p:spPr>
            <a:xfrm>
              <a:off x="3538837" y="326785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38"/>
                  </a:moveTo>
                  <a:cubicBezTo>
                    <a:pt x="916" y="696"/>
                    <a:pt x="697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40"/>
            <p:cNvSpPr/>
            <p:nvPr/>
          </p:nvSpPr>
          <p:spPr>
            <a:xfrm>
              <a:off x="380272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38"/>
                  </a:moveTo>
                  <a:cubicBezTo>
                    <a:pt x="896" y="696"/>
                    <a:pt x="697" y="895"/>
                    <a:pt x="438" y="895"/>
                  </a:cubicBezTo>
                  <a:cubicBezTo>
                    <a:pt x="200" y="895"/>
                    <a:pt x="1" y="696"/>
                    <a:pt x="1" y="43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40"/>
            <p:cNvSpPr/>
            <p:nvPr/>
          </p:nvSpPr>
          <p:spPr>
            <a:xfrm>
              <a:off x="4065752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3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4" name="Imagen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15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B302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27_1"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41"/>
          <p:cNvSpPr/>
          <p:nvPr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alpha val="5714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59" name="Google Shape;759;p41"/>
          <p:cNvGrpSpPr/>
          <p:nvPr/>
        </p:nvGrpSpPr>
        <p:grpSpPr>
          <a:xfrm>
            <a:off x="280814" y="4434213"/>
            <a:ext cx="861799" cy="584105"/>
            <a:chOff x="3275850" y="3006614"/>
            <a:chExt cx="830059" cy="562592"/>
          </a:xfrm>
        </p:grpSpPr>
        <p:sp>
          <p:nvSpPr>
            <p:cNvPr id="760" name="Google Shape;760;p41"/>
            <p:cNvSpPr/>
            <p:nvPr/>
          </p:nvSpPr>
          <p:spPr>
            <a:xfrm>
              <a:off x="327585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41"/>
            <p:cNvSpPr/>
            <p:nvPr/>
          </p:nvSpPr>
          <p:spPr>
            <a:xfrm>
              <a:off x="3538837" y="300661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7" y="1"/>
                    <a:pt x="916" y="20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41"/>
            <p:cNvSpPr/>
            <p:nvPr/>
          </p:nvSpPr>
          <p:spPr>
            <a:xfrm>
              <a:off x="380272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200"/>
                    <a:pt x="200" y="1"/>
                    <a:pt x="438" y="1"/>
                  </a:cubicBezTo>
                  <a:cubicBezTo>
                    <a:pt x="697" y="1"/>
                    <a:pt x="896" y="20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41"/>
            <p:cNvSpPr/>
            <p:nvPr/>
          </p:nvSpPr>
          <p:spPr>
            <a:xfrm>
              <a:off x="4065752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3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41"/>
            <p:cNvSpPr/>
            <p:nvPr/>
          </p:nvSpPr>
          <p:spPr>
            <a:xfrm>
              <a:off x="327585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41"/>
            <p:cNvSpPr/>
            <p:nvPr/>
          </p:nvSpPr>
          <p:spPr>
            <a:xfrm>
              <a:off x="3538837" y="326785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38"/>
                  </a:moveTo>
                  <a:cubicBezTo>
                    <a:pt x="916" y="696"/>
                    <a:pt x="697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41"/>
            <p:cNvSpPr/>
            <p:nvPr/>
          </p:nvSpPr>
          <p:spPr>
            <a:xfrm>
              <a:off x="380272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38"/>
                  </a:moveTo>
                  <a:cubicBezTo>
                    <a:pt x="896" y="696"/>
                    <a:pt x="697" y="895"/>
                    <a:pt x="438" y="895"/>
                  </a:cubicBezTo>
                  <a:cubicBezTo>
                    <a:pt x="200" y="895"/>
                    <a:pt x="1" y="696"/>
                    <a:pt x="1" y="43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41"/>
            <p:cNvSpPr/>
            <p:nvPr/>
          </p:nvSpPr>
          <p:spPr>
            <a:xfrm>
              <a:off x="4065752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3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41"/>
            <p:cNvSpPr/>
            <p:nvPr/>
          </p:nvSpPr>
          <p:spPr>
            <a:xfrm>
              <a:off x="327585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41"/>
            <p:cNvSpPr/>
            <p:nvPr/>
          </p:nvSpPr>
          <p:spPr>
            <a:xfrm>
              <a:off x="3538837" y="3528153"/>
              <a:ext cx="41053" cy="41053"/>
            </a:xfrm>
            <a:custGeom>
              <a:avLst/>
              <a:gdLst/>
              <a:ahLst/>
              <a:cxnLst/>
              <a:rect l="l" t="t" r="r" b="b"/>
              <a:pathLst>
                <a:path w="916" h="916" fill="none" extrusionOk="0">
                  <a:moveTo>
                    <a:pt x="916" y="458"/>
                  </a:moveTo>
                  <a:cubicBezTo>
                    <a:pt x="916" y="697"/>
                    <a:pt x="697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7" y="1"/>
                    <a:pt x="916" y="22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41"/>
            <p:cNvSpPr/>
            <p:nvPr/>
          </p:nvSpPr>
          <p:spPr>
            <a:xfrm>
              <a:off x="380272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6" y="458"/>
                  </a:moveTo>
                  <a:cubicBezTo>
                    <a:pt x="896" y="697"/>
                    <a:pt x="697" y="916"/>
                    <a:pt x="438" y="916"/>
                  </a:cubicBezTo>
                  <a:cubicBezTo>
                    <a:pt x="200" y="916"/>
                    <a:pt x="1" y="697"/>
                    <a:pt x="1" y="458"/>
                  </a:cubicBezTo>
                  <a:cubicBezTo>
                    <a:pt x="1" y="220"/>
                    <a:pt x="200" y="1"/>
                    <a:pt x="438" y="1"/>
                  </a:cubicBezTo>
                  <a:cubicBezTo>
                    <a:pt x="697" y="1"/>
                    <a:pt x="896" y="22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41"/>
            <p:cNvSpPr/>
            <p:nvPr/>
          </p:nvSpPr>
          <p:spPr>
            <a:xfrm>
              <a:off x="4065752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3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3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2" name="Google Shape;772;p41"/>
          <p:cNvSpPr/>
          <p:nvPr/>
        </p:nvSpPr>
        <p:spPr>
          <a:xfrm rot="10800000" flipH="1">
            <a:off x="6141438" y="1"/>
            <a:ext cx="2785414" cy="1205500"/>
          </a:xfrm>
          <a:custGeom>
            <a:avLst/>
            <a:gdLst/>
            <a:ahLst/>
            <a:cxnLst/>
            <a:rect l="l" t="t" r="r" b="b"/>
            <a:pathLst>
              <a:path w="25047" h="12555" extrusionOk="0">
                <a:moveTo>
                  <a:pt x="12523" y="1"/>
                </a:moveTo>
                <a:cubicBezTo>
                  <a:pt x="5623" y="1"/>
                  <a:pt x="0" y="5624"/>
                  <a:pt x="0" y="12554"/>
                </a:cubicBezTo>
                <a:lnTo>
                  <a:pt x="25046" y="12554"/>
                </a:lnTo>
                <a:cubicBezTo>
                  <a:pt x="25046" y="5624"/>
                  <a:pt x="19453" y="1"/>
                  <a:pt x="12523" y="1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" name="Imagen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27_1_1"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42"/>
          <p:cNvSpPr/>
          <p:nvPr/>
        </p:nvSpPr>
        <p:spPr>
          <a:xfrm rot="-5400000">
            <a:off x="7646250" y="-408900"/>
            <a:ext cx="716400" cy="22791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" name="Imagen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31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B302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DM Sans"/>
              <a:buChar char="●"/>
              <a:defRPr sz="18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○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■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●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○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■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●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○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■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3" r:id="rId2"/>
    <p:sldLayoutId id="2147483654" r:id="rId3"/>
    <p:sldLayoutId id="2147483686" r:id="rId4"/>
    <p:sldLayoutId id="2147483687" r:id="rId5"/>
    <p:sldLayoutId id="2147483688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5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11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14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1971040" y="3854027"/>
            <a:ext cx="5520267" cy="682056"/>
          </a:xfrm>
          <a:prstGeom prst="rect">
            <a:avLst/>
          </a:prstGeom>
          <a:solidFill>
            <a:srgbClr val="EFB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92" t="21318" r="21070" b="26098"/>
          <a:stretch/>
        </p:blipFill>
        <p:spPr>
          <a:xfrm>
            <a:off x="2154213" y="955041"/>
            <a:ext cx="5103266" cy="2508491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88184" y="3543043"/>
            <a:ext cx="7085680" cy="993040"/>
          </a:xfrm>
        </p:spPr>
        <p:txBody>
          <a:bodyPr/>
          <a:lstStyle/>
          <a:p>
            <a:pPr algn="ctr"/>
            <a:r>
              <a:rPr lang="es-MX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Rendición de Cuentas</a:t>
            </a:r>
            <a:endParaRPr 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908" y="266595"/>
            <a:ext cx="1814233" cy="6884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231" y="506688"/>
            <a:ext cx="2031531" cy="77090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144" y="1669774"/>
            <a:ext cx="7121703" cy="2389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566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0A2FC9D3-0296-4781-A9F6-B3A99D0541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0258720"/>
              </p:ext>
            </p:extLst>
          </p:nvPr>
        </p:nvGraphicFramePr>
        <p:xfrm>
          <a:off x="153512" y="3783997"/>
          <a:ext cx="7082831" cy="13462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4444A7F5-5BFE-4791-8CE3-302B45CC38BA}"/>
              </a:ext>
            </a:extLst>
          </p:cNvPr>
          <p:cNvSpPr txBox="1"/>
          <p:nvPr/>
        </p:nvSpPr>
        <p:spPr>
          <a:xfrm>
            <a:off x="87878" y="3452777"/>
            <a:ext cx="2013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AÑO 2019</a:t>
            </a:r>
            <a:endParaRPr lang="es-PE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37D1200-E378-4172-8B63-19D669EE85D8}"/>
              </a:ext>
            </a:extLst>
          </p:cNvPr>
          <p:cNvSpPr txBox="1"/>
          <p:nvPr/>
        </p:nvSpPr>
        <p:spPr>
          <a:xfrm>
            <a:off x="2688196" y="3404907"/>
            <a:ext cx="2013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AÑO 2020</a:t>
            </a:r>
            <a:endParaRPr lang="es-PE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A483523-CB99-4354-A23E-40D2164F34D6}"/>
              </a:ext>
            </a:extLst>
          </p:cNvPr>
          <p:cNvSpPr txBox="1"/>
          <p:nvPr/>
        </p:nvSpPr>
        <p:spPr>
          <a:xfrm>
            <a:off x="5365143" y="3433690"/>
            <a:ext cx="2013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AÑO 2021</a:t>
            </a:r>
            <a:endParaRPr lang="es-PE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CA36F2C-BA01-4810-AF18-C4FA9D3D4B19}"/>
              </a:ext>
            </a:extLst>
          </p:cNvPr>
          <p:cNvSpPr txBox="1"/>
          <p:nvPr/>
        </p:nvSpPr>
        <p:spPr>
          <a:xfrm>
            <a:off x="1094609" y="67033"/>
            <a:ext cx="69547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latin typeface="Eras Demi ITC" panose="020B0805030504020804" pitchFamily="34" charset="0"/>
              </a:rPr>
              <a:t>CAMPAÑAS DE SALUD INTEGRAL</a:t>
            </a:r>
            <a:endParaRPr lang="es-PE" sz="3200" b="1" dirty="0">
              <a:latin typeface="Eras Demi ITC" panose="020B0805030504020804" pitchFamily="34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A7CA1E99-3910-467D-A7D1-05BCA568A48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3511" y="976648"/>
            <a:ext cx="2739664" cy="2126972"/>
          </a:xfrm>
          <a:prstGeom prst="rect">
            <a:avLst/>
          </a:prstGeom>
          <a:ln w="12700" cap="sq">
            <a:solidFill>
              <a:schemeClr val="tx1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DA3EC6FE-695B-4D72-8388-35B0AD57E1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98730" y="976648"/>
            <a:ext cx="2828184" cy="2126972"/>
          </a:xfrm>
          <a:prstGeom prst="rect">
            <a:avLst/>
          </a:prstGeom>
          <a:ln w="12700" cap="sq">
            <a:solidFill>
              <a:schemeClr val="tx1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45ABF814-77AC-4222-BD7D-35B165DBAEF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2306" y="983028"/>
            <a:ext cx="2828183" cy="2120592"/>
          </a:xfrm>
          <a:prstGeom prst="rect">
            <a:avLst/>
          </a:prstGeom>
          <a:ln w="12700" cap="sq">
            <a:solidFill>
              <a:schemeClr val="tx1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2701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0A2FC9D3-0296-4781-A9F6-B3A99D0541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1919252"/>
              </p:ext>
            </p:extLst>
          </p:nvPr>
        </p:nvGraphicFramePr>
        <p:xfrm>
          <a:off x="407143" y="3409778"/>
          <a:ext cx="5973634" cy="1666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4444A7F5-5BFE-4791-8CE3-302B45CC38BA}"/>
              </a:ext>
            </a:extLst>
          </p:cNvPr>
          <p:cNvSpPr txBox="1"/>
          <p:nvPr/>
        </p:nvSpPr>
        <p:spPr>
          <a:xfrm>
            <a:off x="220118" y="3319484"/>
            <a:ext cx="20134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AÑO 2019</a:t>
            </a:r>
            <a:endParaRPr lang="es-PE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37D1200-E378-4172-8B63-19D669EE85D8}"/>
              </a:ext>
            </a:extLst>
          </p:cNvPr>
          <p:cNvSpPr txBox="1"/>
          <p:nvPr/>
        </p:nvSpPr>
        <p:spPr>
          <a:xfrm>
            <a:off x="2233579" y="3309771"/>
            <a:ext cx="20134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AÑO 2020</a:t>
            </a:r>
            <a:endParaRPr lang="es-PE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A483523-CB99-4354-A23E-40D2164F34D6}"/>
              </a:ext>
            </a:extLst>
          </p:cNvPr>
          <p:cNvSpPr txBox="1"/>
          <p:nvPr/>
        </p:nvSpPr>
        <p:spPr>
          <a:xfrm>
            <a:off x="4480779" y="3319484"/>
            <a:ext cx="20134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AÑO 2021</a:t>
            </a:r>
            <a:endParaRPr lang="es-PE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CA36F2C-BA01-4810-AF18-C4FA9D3D4B19}"/>
              </a:ext>
            </a:extLst>
          </p:cNvPr>
          <p:cNvSpPr txBox="1"/>
          <p:nvPr/>
        </p:nvSpPr>
        <p:spPr>
          <a:xfrm>
            <a:off x="1094609" y="67033"/>
            <a:ext cx="69547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latin typeface="Eras Demi ITC" panose="020B0805030504020804" pitchFamily="34" charset="0"/>
              </a:rPr>
              <a:t>AMBULANCIA MUNICIPAL</a:t>
            </a:r>
            <a:endParaRPr lang="es-PE" sz="3200" b="1" dirty="0">
              <a:latin typeface="Eras Demi ITC" panose="020B08050305040208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D51D9A0-1DE5-44DA-9143-1BE1299D19E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86315" y="700818"/>
            <a:ext cx="2037567" cy="36872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Imagen 3">
            <a:extLst>
              <a:ext uri="{FF2B5EF4-FFF2-40B4-BE49-F238E27FC236}">
                <a16:creationId xmlns:a16="http://schemas.microsoft.com/office/drawing/2014/main" id="{5B77FB08-3E42-4B4D-B070-BD365EEBB4A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3352" y="984639"/>
            <a:ext cx="3050238" cy="2165703"/>
          </a:xfrm>
          <a:prstGeom prst="rect">
            <a:avLst/>
          </a:prstGeom>
          <a:ln w="12700" cap="sq">
            <a:solidFill>
              <a:schemeClr val="tx1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B96BF06B-4195-4EB0-ABD4-3220D2E5F9A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79628" y="984639"/>
            <a:ext cx="3310649" cy="2171666"/>
          </a:xfrm>
          <a:prstGeom prst="rect">
            <a:avLst/>
          </a:prstGeom>
          <a:ln w="12700" cap="sq">
            <a:solidFill>
              <a:schemeClr val="tx1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1895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0A2FC9D3-0296-4781-A9F6-B3A99D0541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7387086"/>
              </p:ext>
            </p:extLst>
          </p:nvPr>
        </p:nvGraphicFramePr>
        <p:xfrm>
          <a:off x="93426" y="3753134"/>
          <a:ext cx="7269542" cy="1323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4444A7F5-5BFE-4791-8CE3-302B45CC38BA}"/>
              </a:ext>
            </a:extLst>
          </p:cNvPr>
          <p:cNvSpPr txBox="1"/>
          <p:nvPr/>
        </p:nvSpPr>
        <p:spPr>
          <a:xfrm>
            <a:off x="0" y="3363320"/>
            <a:ext cx="2013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AÑO 2019</a:t>
            </a:r>
            <a:endParaRPr lang="es-PE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37D1200-E378-4172-8B63-19D669EE85D8}"/>
              </a:ext>
            </a:extLst>
          </p:cNvPr>
          <p:cNvSpPr txBox="1"/>
          <p:nvPr/>
        </p:nvSpPr>
        <p:spPr>
          <a:xfrm>
            <a:off x="2558537" y="3363320"/>
            <a:ext cx="2013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AÑO 2020</a:t>
            </a:r>
            <a:endParaRPr lang="es-PE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A483523-CB99-4354-A23E-40D2164F34D6}"/>
              </a:ext>
            </a:extLst>
          </p:cNvPr>
          <p:cNvSpPr txBox="1"/>
          <p:nvPr/>
        </p:nvSpPr>
        <p:spPr>
          <a:xfrm>
            <a:off x="5275836" y="3377227"/>
            <a:ext cx="2013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AÑO 2021</a:t>
            </a:r>
            <a:endParaRPr lang="es-PE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CA36F2C-BA01-4810-AF18-C4FA9D3D4B19}"/>
              </a:ext>
            </a:extLst>
          </p:cNvPr>
          <p:cNvSpPr txBox="1"/>
          <p:nvPr/>
        </p:nvSpPr>
        <p:spPr>
          <a:xfrm>
            <a:off x="1094609" y="67033"/>
            <a:ext cx="69547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latin typeface="Eras Demi ITC" panose="020B0805030504020804" pitchFamily="34" charset="0"/>
              </a:rPr>
              <a:t>PREVENCIÓN DE LA ANEMIA</a:t>
            </a:r>
            <a:endParaRPr lang="es-PE" sz="3200" b="1" dirty="0">
              <a:latin typeface="Eras Demi ITC" panose="020B08050305040208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0A645FA-0283-4DDB-89EC-92DC778F770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697" y="860395"/>
            <a:ext cx="1592148" cy="3422709"/>
          </a:xfrm>
          <a:prstGeom prst="rect">
            <a:avLst/>
          </a:prstGeom>
          <a:ln w="12700" cap="sq">
            <a:solidFill>
              <a:schemeClr val="tx1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1ECC87C-4A85-40BC-A39C-75413A2EE76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1155" y="863379"/>
            <a:ext cx="3015730" cy="2072164"/>
          </a:xfrm>
          <a:prstGeom prst="rect">
            <a:avLst/>
          </a:prstGeom>
          <a:ln w="12700" cap="sq">
            <a:solidFill>
              <a:schemeClr val="tx1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833E4F7A-3CEA-4187-ADC0-97B4A9DCC1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26035" y="867587"/>
            <a:ext cx="3515512" cy="2067956"/>
          </a:xfrm>
          <a:prstGeom prst="rect">
            <a:avLst/>
          </a:prstGeom>
          <a:ln w="12700" cap="sq">
            <a:solidFill>
              <a:schemeClr val="tx1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23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0A2FC9D3-0296-4781-A9F6-B3A99D0541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3984474"/>
              </p:ext>
            </p:extLst>
          </p:nvPr>
        </p:nvGraphicFramePr>
        <p:xfrm>
          <a:off x="220258" y="3455640"/>
          <a:ext cx="6868011" cy="1622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4444A7F5-5BFE-4791-8CE3-302B45CC38BA}"/>
              </a:ext>
            </a:extLst>
          </p:cNvPr>
          <p:cNvSpPr txBox="1"/>
          <p:nvPr/>
        </p:nvSpPr>
        <p:spPr>
          <a:xfrm>
            <a:off x="87878" y="3224807"/>
            <a:ext cx="2013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AÑO 2019</a:t>
            </a:r>
            <a:endParaRPr lang="es-PE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37D1200-E378-4172-8B63-19D669EE85D8}"/>
              </a:ext>
            </a:extLst>
          </p:cNvPr>
          <p:cNvSpPr txBox="1"/>
          <p:nvPr/>
        </p:nvSpPr>
        <p:spPr>
          <a:xfrm>
            <a:off x="2558537" y="3214975"/>
            <a:ext cx="2013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AÑO 2020</a:t>
            </a:r>
            <a:endParaRPr lang="es-PE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A483523-CB99-4354-A23E-40D2164F34D6}"/>
              </a:ext>
            </a:extLst>
          </p:cNvPr>
          <p:cNvSpPr txBox="1"/>
          <p:nvPr/>
        </p:nvSpPr>
        <p:spPr>
          <a:xfrm>
            <a:off x="5029196" y="3224807"/>
            <a:ext cx="2013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AÑO 2021</a:t>
            </a:r>
            <a:endParaRPr lang="es-PE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CA36F2C-BA01-4810-AF18-C4FA9D3D4B19}"/>
              </a:ext>
            </a:extLst>
          </p:cNvPr>
          <p:cNvSpPr txBox="1"/>
          <p:nvPr/>
        </p:nvSpPr>
        <p:spPr>
          <a:xfrm>
            <a:off x="1094609" y="67033"/>
            <a:ext cx="69547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latin typeface="Eras Demi ITC" panose="020B0805030504020804" pitchFamily="34" charset="0"/>
              </a:rPr>
              <a:t>VIGILANCIA SANITARIA</a:t>
            </a:r>
            <a:endParaRPr lang="es-PE" sz="3200" b="1" dirty="0">
              <a:latin typeface="Eras Demi ITC" panose="020B08050305040208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2AC4FA44-F3FF-493A-872A-73AB370BA1D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0258" y="872786"/>
            <a:ext cx="2958612" cy="2091814"/>
          </a:xfrm>
          <a:prstGeom prst="rect">
            <a:avLst/>
          </a:prstGeom>
          <a:ln w="12700" cap="sq">
            <a:solidFill>
              <a:schemeClr val="tx1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A411F313-6117-43A8-B2F9-995033E3184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2152" t="22148" r="39980" b="23826"/>
          <a:stretch/>
        </p:blipFill>
        <p:spPr bwMode="auto">
          <a:xfrm rot="16200000">
            <a:off x="3983289" y="371026"/>
            <a:ext cx="2091813" cy="3095331"/>
          </a:xfrm>
          <a:prstGeom prst="rect">
            <a:avLst/>
          </a:prstGeom>
          <a:ln w="12700" cap="sq">
            <a:solidFill>
              <a:schemeClr val="tx1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Imagen 4">
            <a:extLst>
              <a:ext uri="{FF2B5EF4-FFF2-40B4-BE49-F238E27FC236}">
                <a16:creationId xmlns:a16="http://schemas.microsoft.com/office/drawing/2014/main" id="{BBF42419-D7E1-4D34-96F0-2B45B31E680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16693" y="675313"/>
            <a:ext cx="1865389" cy="3524417"/>
          </a:xfrm>
          <a:prstGeom prst="rect">
            <a:avLst/>
          </a:prstGeom>
          <a:ln w="12700" cap="sq">
            <a:solidFill>
              <a:schemeClr val="tx1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7606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0A2FC9D3-0296-4781-A9F6-B3A99D0541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6306119"/>
              </p:ext>
            </p:extLst>
          </p:nvPr>
        </p:nvGraphicFramePr>
        <p:xfrm>
          <a:off x="480561" y="3093483"/>
          <a:ext cx="5860169" cy="18522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4444A7F5-5BFE-4791-8CE3-302B45CC38BA}"/>
              </a:ext>
            </a:extLst>
          </p:cNvPr>
          <p:cNvSpPr txBox="1"/>
          <p:nvPr/>
        </p:nvSpPr>
        <p:spPr>
          <a:xfrm>
            <a:off x="271408" y="3032285"/>
            <a:ext cx="2013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AÑO 2019</a:t>
            </a:r>
            <a:endParaRPr lang="es-PE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37D1200-E378-4172-8B63-19D669EE85D8}"/>
              </a:ext>
            </a:extLst>
          </p:cNvPr>
          <p:cNvSpPr txBox="1"/>
          <p:nvPr/>
        </p:nvSpPr>
        <p:spPr>
          <a:xfrm>
            <a:off x="2399473" y="3032284"/>
            <a:ext cx="2013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AÑO 2020</a:t>
            </a:r>
            <a:endParaRPr lang="es-PE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A483523-CB99-4354-A23E-40D2164F34D6}"/>
              </a:ext>
            </a:extLst>
          </p:cNvPr>
          <p:cNvSpPr txBox="1"/>
          <p:nvPr/>
        </p:nvSpPr>
        <p:spPr>
          <a:xfrm>
            <a:off x="4602585" y="3032283"/>
            <a:ext cx="2013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AÑO 2021</a:t>
            </a:r>
            <a:endParaRPr lang="es-PE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CA36F2C-BA01-4810-AF18-C4FA9D3D4B19}"/>
              </a:ext>
            </a:extLst>
          </p:cNvPr>
          <p:cNvSpPr txBox="1"/>
          <p:nvPr/>
        </p:nvSpPr>
        <p:spPr>
          <a:xfrm>
            <a:off x="1094609" y="67033"/>
            <a:ext cx="69547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latin typeface="Eras Demi ITC" panose="020B0805030504020804" pitchFamily="34" charset="0"/>
              </a:rPr>
              <a:t>CAMPAÑAS DE VACUNACIÓN</a:t>
            </a:r>
            <a:endParaRPr lang="es-PE" sz="3200" b="1" dirty="0">
              <a:latin typeface="Eras Demi ITC" panose="020B0805030504020804" pitchFamily="34" charset="0"/>
            </a:endParaRPr>
          </a:p>
        </p:txBody>
      </p:sp>
      <p:sp>
        <p:nvSpPr>
          <p:cNvPr id="9" name="Pergamino: horizontal 8">
            <a:extLst>
              <a:ext uri="{FF2B5EF4-FFF2-40B4-BE49-F238E27FC236}">
                <a16:creationId xmlns:a16="http://schemas.microsoft.com/office/drawing/2014/main" id="{B1296ADD-B8AC-4206-93A7-243BB935A762}"/>
              </a:ext>
            </a:extLst>
          </p:cNvPr>
          <p:cNvSpPr/>
          <p:nvPr/>
        </p:nvSpPr>
        <p:spPr>
          <a:xfrm>
            <a:off x="6770139" y="3341759"/>
            <a:ext cx="2102453" cy="978753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281015</a:t>
            </a:r>
            <a:endParaRPr lang="es-PE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A12FC286-65EC-4566-8D24-AAF6B54E49F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6914" y="693299"/>
            <a:ext cx="3535909" cy="2252885"/>
          </a:xfrm>
          <a:prstGeom prst="rect">
            <a:avLst/>
          </a:prstGeom>
          <a:ln w="12700" cap="sq">
            <a:solidFill>
              <a:schemeClr val="tx1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146F299B-E99A-4947-8B23-E1429911C75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23181" y="693299"/>
            <a:ext cx="3893915" cy="2262180"/>
          </a:xfrm>
          <a:prstGeom prst="rect">
            <a:avLst/>
          </a:prstGeom>
          <a:ln w="12700" cap="sq">
            <a:solidFill>
              <a:schemeClr val="tx1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76755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0A2FC9D3-0296-4781-A9F6-B3A99D0541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8884523"/>
              </p:ext>
            </p:extLst>
          </p:nvPr>
        </p:nvGraphicFramePr>
        <p:xfrm>
          <a:off x="93425" y="3455451"/>
          <a:ext cx="7201734" cy="16880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537D1200-E378-4172-8B63-19D669EE85D8}"/>
              </a:ext>
            </a:extLst>
          </p:cNvPr>
          <p:cNvSpPr txBox="1"/>
          <p:nvPr/>
        </p:nvSpPr>
        <p:spPr>
          <a:xfrm>
            <a:off x="384892" y="3174560"/>
            <a:ext cx="2013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AÑO 2020</a:t>
            </a:r>
            <a:endParaRPr lang="es-PE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A483523-CB99-4354-A23E-40D2164F34D6}"/>
              </a:ext>
            </a:extLst>
          </p:cNvPr>
          <p:cNvSpPr txBox="1"/>
          <p:nvPr/>
        </p:nvSpPr>
        <p:spPr>
          <a:xfrm>
            <a:off x="4802265" y="3124921"/>
            <a:ext cx="2013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AÑO 2021</a:t>
            </a:r>
            <a:endParaRPr lang="es-PE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CA36F2C-BA01-4810-AF18-C4FA9D3D4B19}"/>
              </a:ext>
            </a:extLst>
          </p:cNvPr>
          <p:cNvSpPr txBox="1"/>
          <p:nvPr/>
        </p:nvSpPr>
        <p:spPr>
          <a:xfrm>
            <a:off x="1094609" y="67033"/>
            <a:ext cx="69547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latin typeface="Eras Demi ITC" panose="020B0805030504020804" pitchFamily="34" charset="0"/>
              </a:rPr>
              <a:t>CRAT</a:t>
            </a:r>
            <a:endParaRPr lang="es-PE" sz="3200" b="1" dirty="0">
              <a:latin typeface="Eras Demi ITC" panose="020B0805030504020804" pitchFamily="34" charset="0"/>
            </a:endParaRP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D1B37030-6AB6-461E-A095-40A0607C1A39}"/>
              </a:ext>
            </a:extLst>
          </p:cNvPr>
          <p:cNvSpPr/>
          <p:nvPr/>
        </p:nvSpPr>
        <p:spPr>
          <a:xfrm>
            <a:off x="2449522" y="770224"/>
            <a:ext cx="4244952" cy="2285920"/>
          </a:xfrm>
          <a:prstGeom prst="roundRect">
            <a:avLst>
              <a:gd name="adj" fmla="val 10000"/>
            </a:avLst>
          </a:prstGeom>
          <a:blipFill rotWithShape="1">
            <a:blip r:embed="rId8"/>
            <a:stretch>
              <a:fillRect/>
            </a:stretch>
          </a:blipFill>
          <a:ln w="76200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5464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ECA36F2C-BA01-4810-AF18-C4FA9D3D4B19}"/>
              </a:ext>
            </a:extLst>
          </p:cNvPr>
          <p:cNvSpPr txBox="1"/>
          <p:nvPr/>
        </p:nvSpPr>
        <p:spPr>
          <a:xfrm>
            <a:off x="200231" y="37104"/>
            <a:ext cx="4271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latin typeface="Eras Demi ITC" panose="020B0805030504020804" pitchFamily="34" charset="0"/>
              </a:rPr>
              <a:t>BRIGADA DE SALUD</a:t>
            </a:r>
            <a:endParaRPr lang="es-PE" sz="3200" b="1" dirty="0">
              <a:latin typeface="Eras Demi ITC" panose="020B08050305040208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30F9E56-5BDF-4937-BF78-22E6F25B7EF3}"/>
              </a:ext>
            </a:extLst>
          </p:cNvPr>
          <p:cNvSpPr txBox="1"/>
          <p:nvPr/>
        </p:nvSpPr>
        <p:spPr>
          <a:xfrm>
            <a:off x="5480959" y="117095"/>
            <a:ext cx="31236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latin typeface="Eras Demi ITC" panose="020B0805030504020804" pitchFamily="34" charset="0"/>
              </a:rPr>
              <a:t>ALÓ DOCTOR</a:t>
            </a:r>
            <a:endParaRPr lang="es-PE" sz="3200" b="1" dirty="0">
              <a:latin typeface="Eras Demi ITC" panose="020B0805030504020804" pitchFamily="34" charset="0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EB205521-A047-4EE1-AD9A-617BAB342276}"/>
              </a:ext>
            </a:extLst>
          </p:cNvPr>
          <p:cNvSpPr/>
          <p:nvPr/>
        </p:nvSpPr>
        <p:spPr>
          <a:xfrm>
            <a:off x="968412" y="639156"/>
            <a:ext cx="2736526" cy="8743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24976</a:t>
            </a:r>
            <a:endParaRPr lang="es-PE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BF6F493A-1F07-40C2-9723-CFCD2848F3A4}"/>
              </a:ext>
            </a:extLst>
          </p:cNvPr>
          <p:cNvSpPr/>
          <p:nvPr/>
        </p:nvSpPr>
        <p:spPr>
          <a:xfrm>
            <a:off x="5674518" y="802579"/>
            <a:ext cx="2736526" cy="8743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710</a:t>
            </a:r>
            <a:endParaRPr lang="es-PE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DF928545-A43F-4757-941D-D7EF5FA4361C}"/>
              </a:ext>
            </a:extLst>
          </p:cNvPr>
          <p:cNvSpPr/>
          <p:nvPr/>
        </p:nvSpPr>
        <p:spPr>
          <a:xfrm>
            <a:off x="5776929" y="3513667"/>
            <a:ext cx="2736526" cy="8743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195</a:t>
            </a:r>
            <a:endParaRPr lang="es-PE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18C2BDF-BC64-4134-AD45-2764DE468F6F}"/>
              </a:ext>
            </a:extLst>
          </p:cNvPr>
          <p:cNvSpPr txBox="1"/>
          <p:nvPr/>
        </p:nvSpPr>
        <p:spPr>
          <a:xfrm>
            <a:off x="5559200" y="2225767"/>
            <a:ext cx="31236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latin typeface="Eras Demi ITC" panose="020B0805030504020804" pitchFamily="34" charset="0"/>
              </a:rPr>
              <a:t>DESCARTE DE TBC</a:t>
            </a:r>
            <a:endParaRPr lang="es-PE" sz="3200" b="1" dirty="0">
              <a:latin typeface="Eras Demi ITC" panose="020B0805030504020804" pitchFamily="34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EF462FF3-5016-44A4-BB92-06B60B34C4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17" y="1685693"/>
            <a:ext cx="2623060" cy="1891814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31DDCC38-FEFA-47AB-A17B-AC81B300A5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2" t="3195" r="13099" b="16507"/>
          <a:stretch/>
        </p:blipFill>
        <p:spPr>
          <a:xfrm>
            <a:off x="2822674" y="3101713"/>
            <a:ext cx="2736526" cy="1891814"/>
          </a:xfrm>
          <a:prstGeom prst="rect">
            <a:avLst/>
          </a:prstGeom>
          <a:ln w="127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4369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ECA36F2C-BA01-4810-AF18-C4FA9D3D4B19}"/>
              </a:ext>
            </a:extLst>
          </p:cNvPr>
          <p:cNvSpPr txBox="1"/>
          <p:nvPr/>
        </p:nvSpPr>
        <p:spPr>
          <a:xfrm>
            <a:off x="200231" y="68699"/>
            <a:ext cx="42716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latin typeface="Eras Demi ITC" panose="020B0805030504020804" pitchFamily="34" charset="0"/>
              </a:rPr>
              <a:t>PREVENCIÓN DE CÁNCER</a:t>
            </a:r>
            <a:endParaRPr lang="es-PE" sz="3200" b="1" dirty="0">
              <a:latin typeface="Eras Demi ITC" panose="020B08050305040208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30F9E56-5BDF-4937-BF78-22E6F25B7EF3}"/>
              </a:ext>
            </a:extLst>
          </p:cNvPr>
          <p:cNvSpPr txBox="1"/>
          <p:nvPr/>
        </p:nvSpPr>
        <p:spPr>
          <a:xfrm>
            <a:off x="5546481" y="68987"/>
            <a:ext cx="31236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latin typeface="Eras Demi ITC" panose="020B0805030504020804" pitchFamily="34" charset="0"/>
              </a:rPr>
              <a:t>VETERINARIA MUNICIPAL</a:t>
            </a:r>
            <a:endParaRPr lang="es-PE" sz="3200" b="1" dirty="0">
              <a:latin typeface="Eras Demi ITC" panose="020B0805030504020804" pitchFamily="34" charset="0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EB205521-A047-4EE1-AD9A-617BAB342276}"/>
              </a:ext>
            </a:extLst>
          </p:cNvPr>
          <p:cNvSpPr/>
          <p:nvPr/>
        </p:nvSpPr>
        <p:spPr>
          <a:xfrm>
            <a:off x="1107959" y="1201401"/>
            <a:ext cx="2736526" cy="8743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924</a:t>
            </a:r>
            <a:endParaRPr lang="es-PE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BF6F493A-1F07-40C2-9723-CFCD2848F3A4}"/>
              </a:ext>
            </a:extLst>
          </p:cNvPr>
          <p:cNvSpPr/>
          <p:nvPr/>
        </p:nvSpPr>
        <p:spPr>
          <a:xfrm>
            <a:off x="5740040" y="1159265"/>
            <a:ext cx="2736526" cy="8743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1294</a:t>
            </a:r>
            <a:endParaRPr lang="es-PE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03C61B3-3047-4181-BD63-9C29A2D6A5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072" y="2282662"/>
            <a:ext cx="3699785" cy="2590221"/>
          </a:xfrm>
          <a:prstGeom prst="rect">
            <a:avLst/>
          </a:prstGeom>
          <a:ln w="12700" cap="sq">
            <a:solidFill>
              <a:schemeClr val="tx1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B5A1A220-73B6-4EBB-B121-A488A966B7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9423" y="2131239"/>
            <a:ext cx="3777762" cy="2319014"/>
          </a:xfrm>
          <a:prstGeom prst="rect">
            <a:avLst/>
          </a:prstGeom>
          <a:ln w="12700" cap="sq">
            <a:solidFill>
              <a:schemeClr val="tx1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9998634"/>
      </p:ext>
    </p:extLst>
  </p:cSld>
  <p:clrMapOvr>
    <a:masterClrMapping/>
  </p:clrMapOvr>
</p:sld>
</file>

<file path=ppt/theme/theme1.xml><?xml version="1.0" encoding="utf-8"?>
<a:theme xmlns:a="http://schemas.openxmlformats.org/drawingml/2006/main" name="Growth Business Plan by Slidesgo">
  <a:themeElements>
    <a:clrScheme name="Simple Light">
      <a:dk1>
        <a:srgbClr val="000000"/>
      </a:dk1>
      <a:lt1>
        <a:srgbClr val="FFFFFF"/>
      </a:lt1>
      <a:dk2>
        <a:srgbClr val="F3F3F3"/>
      </a:dk2>
      <a:lt2>
        <a:srgbClr val="F04185"/>
      </a:lt2>
      <a:accent1>
        <a:srgbClr val="F6B339"/>
      </a:accent1>
      <a:accent2>
        <a:srgbClr val="6D9EEB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89</Words>
  <Application>Microsoft Office PowerPoint</Application>
  <PresentationFormat>Presentación en pantalla (16:9)</PresentationFormat>
  <Paragraphs>52</Paragraphs>
  <Slides>10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6" baseType="lpstr">
      <vt:lpstr>Calibri</vt:lpstr>
      <vt:lpstr>DM Sans</vt:lpstr>
      <vt:lpstr>Barlow ExtraBold</vt:lpstr>
      <vt:lpstr>Arial</vt:lpstr>
      <vt:lpstr>Eras Demi ITC</vt:lpstr>
      <vt:lpstr>Growth Business Plan by Slidesgo</vt:lpstr>
      <vt:lpstr>Rendición de Cuentas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ANDRES</dc:creator>
  <cp:lastModifiedBy>Edwald Fernando Manchego Rea</cp:lastModifiedBy>
  <cp:revision>22</cp:revision>
  <dcterms:modified xsi:type="dcterms:W3CDTF">2022-04-12T19:25:46Z</dcterms:modified>
</cp:coreProperties>
</file>