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2" r:id="rId1"/>
  </p:sldMasterIdLst>
  <p:notesMasterIdLst>
    <p:notesMasterId r:id="rId10"/>
  </p:notesMasterIdLst>
  <p:handoutMasterIdLst>
    <p:handoutMasterId r:id="rId11"/>
  </p:handoutMasterIdLst>
  <p:sldIdLst>
    <p:sldId id="256" r:id="rId2"/>
    <p:sldId id="317" r:id="rId3"/>
    <p:sldId id="259" r:id="rId4"/>
    <p:sldId id="323" r:id="rId5"/>
    <p:sldId id="326" r:id="rId6"/>
    <p:sldId id="340" r:id="rId7"/>
    <p:sldId id="341" r:id="rId8"/>
    <p:sldId id="339" r:id="rId9"/>
  </p:sldIdLst>
  <p:sldSz cx="9144000" cy="5143500" type="screen16x9"/>
  <p:notesSz cx="6858000" cy="9144000"/>
  <p:embeddedFontLst>
    <p:embeddedFont>
      <p:font typeface="Barlow ExtraBold" panose="020B0604020202020204" charset="0"/>
      <p:bold r:id="rId12"/>
      <p:boldItalic r:id="rId13"/>
    </p:embeddedFont>
    <p:embeddedFont>
      <p:font typeface="DM Sans" panose="020B060402020202020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B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ABDCD6-9EEE-4237-BE94-1CEB7A1A77F9}">
  <a:tblStyle styleId="{65ABDCD6-9EEE-4237-BE94-1CEB7A1A77F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107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B0E7A-7804-4456-AFC1-78B60E9F696C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92BA9-F548-4230-A732-622CFB322BC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6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geab2ebe5c1_0_2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6" name="Google Shape;936;geab2ebe5c1_0_2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52175" y="3393291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139600" y="158556"/>
            <a:ext cx="781338" cy="774634"/>
            <a:chOff x="3275850" y="3006614"/>
            <a:chExt cx="830059" cy="822936"/>
          </a:xfrm>
        </p:grpSpPr>
        <p:sp>
          <p:nvSpPr>
            <p:cNvPr id="12" name="Google Shape;12;p2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7585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538837" y="378939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802720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065752" y="378939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Google Shape;29;p2"/>
          <p:cNvSpPr/>
          <p:nvPr/>
        </p:nvSpPr>
        <p:spPr>
          <a:xfrm rot="5400000">
            <a:off x="716725" y="-370700"/>
            <a:ext cx="709200" cy="2163000"/>
          </a:xfrm>
          <a:prstGeom prst="round2SameRect">
            <a:avLst>
              <a:gd name="adj1" fmla="val 48556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 txBox="1">
            <a:spLocks noGrp="1"/>
          </p:cNvSpPr>
          <p:nvPr>
            <p:ph type="ctrTitle"/>
          </p:nvPr>
        </p:nvSpPr>
        <p:spPr>
          <a:xfrm>
            <a:off x="713225" y="1338275"/>
            <a:ext cx="4615800" cy="184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1" name="Google Shape;31;p2"/>
          <p:cNvSpPr txBox="1">
            <a:spLocks noGrp="1"/>
          </p:cNvSpPr>
          <p:nvPr>
            <p:ph type="subTitle" idx="1"/>
          </p:nvPr>
        </p:nvSpPr>
        <p:spPr>
          <a:xfrm>
            <a:off x="713225" y="3186125"/>
            <a:ext cx="2878200" cy="62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28" name="Imagen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2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/>
          <p:nvPr/>
        </p:nvSpPr>
        <p:spPr>
          <a:xfrm rot="5400000" flipH="1">
            <a:off x="1319851" y="-1072600"/>
            <a:ext cx="710700" cy="33507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7"/>
          <p:cNvSpPr/>
          <p:nvPr/>
        </p:nvSpPr>
        <p:spPr>
          <a:xfrm>
            <a:off x="1862088" y="393800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7"/>
          <p:cNvGrpSpPr/>
          <p:nvPr/>
        </p:nvGrpSpPr>
        <p:grpSpPr>
          <a:xfrm flipH="1">
            <a:off x="288936" y="4490581"/>
            <a:ext cx="703621" cy="476896"/>
            <a:chOff x="3275850" y="3006614"/>
            <a:chExt cx="830059" cy="562592"/>
          </a:xfrm>
        </p:grpSpPr>
        <p:sp>
          <p:nvSpPr>
            <p:cNvPr id="112" name="Google Shape;112;p7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7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7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7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7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7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7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7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4" name="Google Shape;124;p7"/>
          <p:cNvSpPr/>
          <p:nvPr/>
        </p:nvSpPr>
        <p:spPr>
          <a:xfrm>
            <a:off x="7873538" y="113187"/>
            <a:ext cx="962055" cy="979116"/>
          </a:xfrm>
          <a:custGeom>
            <a:avLst/>
            <a:gdLst/>
            <a:ahLst/>
            <a:cxnLst/>
            <a:rect l="l" t="t" r="r" b="b"/>
            <a:pathLst>
              <a:path w="16628" h="16658" extrusionOk="0">
                <a:moveTo>
                  <a:pt x="8329" y="1"/>
                </a:moveTo>
                <a:cubicBezTo>
                  <a:pt x="3709" y="1"/>
                  <a:pt x="1" y="3739"/>
                  <a:pt x="1" y="8329"/>
                </a:cubicBezTo>
                <a:cubicBezTo>
                  <a:pt x="1" y="12919"/>
                  <a:pt x="3709" y="16658"/>
                  <a:pt x="8329" y="16658"/>
                </a:cubicBezTo>
                <a:cubicBezTo>
                  <a:pt x="12919" y="16658"/>
                  <a:pt x="16627" y="12919"/>
                  <a:pt x="16627" y="8329"/>
                </a:cubicBezTo>
                <a:cubicBezTo>
                  <a:pt x="16627" y="3739"/>
                  <a:pt x="12919" y="1"/>
                  <a:pt x="8329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7"/>
          <p:cNvSpPr txBox="1">
            <a:spLocks noGrp="1"/>
          </p:cNvSpPr>
          <p:nvPr>
            <p:ph type="title"/>
          </p:nvPr>
        </p:nvSpPr>
        <p:spPr>
          <a:xfrm>
            <a:off x="713225" y="1347175"/>
            <a:ext cx="3505800" cy="153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6" name="Google Shape;126;p7"/>
          <p:cNvSpPr txBox="1">
            <a:spLocks noGrp="1"/>
          </p:cNvSpPr>
          <p:nvPr>
            <p:ph type="subTitle" idx="1"/>
          </p:nvPr>
        </p:nvSpPr>
        <p:spPr>
          <a:xfrm>
            <a:off x="713225" y="2885525"/>
            <a:ext cx="3505800" cy="9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2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"/>
          <p:cNvSpPr/>
          <p:nvPr/>
        </p:nvSpPr>
        <p:spPr>
          <a:xfrm rot="10800000">
            <a:off x="7011872" y="346929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 rot="10800000" flipH="1">
            <a:off x="46613" y="0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8"/>
          <p:cNvGrpSpPr/>
          <p:nvPr/>
        </p:nvGrpSpPr>
        <p:grpSpPr>
          <a:xfrm>
            <a:off x="8368534" y="121621"/>
            <a:ext cx="624487" cy="423261"/>
            <a:chOff x="3275850" y="3006614"/>
            <a:chExt cx="830059" cy="562592"/>
          </a:xfrm>
        </p:grpSpPr>
        <p:sp>
          <p:nvSpPr>
            <p:cNvPr id="131" name="Google Shape;131;p8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8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8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8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8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8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8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8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8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8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8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8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144;p8"/>
          <p:cNvSpPr txBox="1">
            <a:spLocks noGrp="1"/>
          </p:cNvSpPr>
          <p:nvPr>
            <p:ph type="title"/>
          </p:nvPr>
        </p:nvSpPr>
        <p:spPr>
          <a:xfrm>
            <a:off x="713225" y="1225950"/>
            <a:ext cx="5075100" cy="26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9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"/>
          <p:cNvSpPr/>
          <p:nvPr/>
        </p:nvSpPr>
        <p:spPr>
          <a:xfrm>
            <a:off x="6925253" y="4035204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9"/>
          <p:cNvSpPr txBox="1">
            <a:spLocks noGrp="1"/>
          </p:cNvSpPr>
          <p:nvPr>
            <p:ph type="title"/>
          </p:nvPr>
        </p:nvSpPr>
        <p:spPr>
          <a:xfrm>
            <a:off x="4636925" y="119891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9" name="Google Shape;159;p9"/>
          <p:cNvSpPr txBox="1">
            <a:spLocks noGrp="1"/>
          </p:cNvSpPr>
          <p:nvPr>
            <p:ph type="subTitle" idx="1"/>
          </p:nvPr>
        </p:nvSpPr>
        <p:spPr>
          <a:xfrm>
            <a:off x="4637050" y="2595163"/>
            <a:ext cx="3796200" cy="13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6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7"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0"/>
          <p:cNvSpPr/>
          <p:nvPr/>
        </p:nvSpPr>
        <p:spPr>
          <a:xfrm flipH="1">
            <a:off x="6983859" y="0"/>
            <a:ext cx="2160144" cy="2162728"/>
          </a:xfrm>
          <a:custGeom>
            <a:avLst/>
            <a:gdLst/>
            <a:ahLst/>
            <a:cxnLst/>
            <a:rect l="l" t="t" r="r" b="b"/>
            <a:pathLst>
              <a:path w="25716" h="25746" extrusionOk="0">
                <a:moveTo>
                  <a:pt x="0" y="0"/>
                </a:moveTo>
                <a:lnTo>
                  <a:pt x="0" y="25745"/>
                </a:lnTo>
                <a:cubicBezTo>
                  <a:pt x="14195" y="25745"/>
                  <a:pt x="25715" y="14225"/>
                  <a:pt x="25715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40"/>
          <p:cNvSpPr/>
          <p:nvPr/>
        </p:nvSpPr>
        <p:spPr>
          <a:xfrm>
            <a:off x="700950" y="3386603"/>
            <a:ext cx="3508083" cy="1750210"/>
          </a:xfrm>
          <a:custGeom>
            <a:avLst/>
            <a:gdLst/>
            <a:ahLst/>
            <a:cxnLst/>
            <a:rect l="l" t="t" r="r" b="b"/>
            <a:pathLst>
              <a:path w="26992" h="13466" extrusionOk="0">
                <a:moveTo>
                  <a:pt x="13496" y="0"/>
                </a:moveTo>
                <a:cubicBezTo>
                  <a:pt x="6049" y="0"/>
                  <a:pt x="1" y="6019"/>
                  <a:pt x="1" y="13466"/>
                </a:cubicBezTo>
                <a:lnTo>
                  <a:pt x="4469" y="13466"/>
                </a:lnTo>
                <a:cubicBezTo>
                  <a:pt x="4469" y="8481"/>
                  <a:pt x="8511" y="4438"/>
                  <a:pt x="13496" y="4438"/>
                </a:cubicBezTo>
                <a:cubicBezTo>
                  <a:pt x="18481" y="4438"/>
                  <a:pt x="22524" y="8481"/>
                  <a:pt x="22524" y="13466"/>
                </a:cubicBezTo>
                <a:lnTo>
                  <a:pt x="26992" y="13466"/>
                </a:lnTo>
                <a:cubicBezTo>
                  <a:pt x="26992" y="6019"/>
                  <a:pt x="20943" y="0"/>
                  <a:pt x="13496" y="0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7" name="Google Shape;747;p40"/>
          <p:cNvGrpSpPr/>
          <p:nvPr/>
        </p:nvGrpSpPr>
        <p:grpSpPr>
          <a:xfrm>
            <a:off x="219403" y="132555"/>
            <a:ext cx="859591" cy="312120"/>
            <a:chOff x="3275850" y="3006614"/>
            <a:chExt cx="830059" cy="301397"/>
          </a:xfrm>
        </p:grpSpPr>
        <p:sp>
          <p:nvSpPr>
            <p:cNvPr id="748" name="Google Shape;748;p40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40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40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40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40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0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0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0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15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7_1"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1"/>
          <p:cNvSpPr/>
          <p:nvPr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alpha val="571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59" name="Google Shape;759;p41"/>
          <p:cNvGrpSpPr/>
          <p:nvPr/>
        </p:nvGrpSpPr>
        <p:grpSpPr>
          <a:xfrm>
            <a:off x="280814" y="4434213"/>
            <a:ext cx="861799" cy="584105"/>
            <a:chOff x="3275850" y="3006614"/>
            <a:chExt cx="830059" cy="562592"/>
          </a:xfrm>
        </p:grpSpPr>
        <p:sp>
          <p:nvSpPr>
            <p:cNvPr id="760" name="Google Shape;760;p41"/>
            <p:cNvSpPr/>
            <p:nvPr/>
          </p:nvSpPr>
          <p:spPr>
            <a:xfrm>
              <a:off x="327585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41"/>
            <p:cNvSpPr/>
            <p:nvPr/>
          </p:nvSpPr>
          <p:spPr>
            <a:xfrm>
              <a:off x="3538837" y="300661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58"/>
                  </a:moveTo>
                  <a:cubicBezTo>
                    <a:pt x="916" y="697"/>
                    <a:pt x="697" y="896"/>
                    <a:pt x="45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58" y="1"/>
                  </a:cubicBezTo>
                  <a:cubicBezTo>
                    <a:pt x="697" y="1"/>
                    <a:pt x="916" y="20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41"/>
            <p:cNvSpPr/>
            <p:nvPr/>
          </p:nvSpPr>
          <p:spPr>
            <a:xfrm>
              <a:off x="3802720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58"/>
                  </a:moveTo>
                  <a:cubicBezTo>
                    <a:pt x="896" y="697"/>
                    <a:pt x="697" y="896"/>
                    <a:pt x="438" y="896"/>
                  </a:cubicBezTo>
                  <a:cubicBezTo>
                    <a:pt x="200" y="896"/>
                    <a:pt x="1" y="697"/>
                    <a:pt x="1" y="458"/>
                  </a:cubicBezTo>
                  <a:cubicBezTo>
                    <a:pt x="1" y="200"/>
                    <a:pt x="200" y="1"/>
                    <a:pt x="438" y="1"/>
                  </a:cubicBezTo>
                  <a:cubicBezTo>
                    <a:pt x="697" y="1"/>
                    <a:pt x="896" y="20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41"/>
            <p:cNvSpPr/>
            <p:nvPr/>
          </p:nvSpPr>
          <p:spPr>
            <a:xfrm>
              <a:off x="4065752" y="300661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58"/>
                  </a:moveTo>
                  <a:cubicBezTo>
                    <a:pt x="895" y="697"/>
                    <a:pt x="696" y="896"/>
                    <a:pt x="438" y="896"/>
                  </a:cubicBezTo>
                  <a:cubicBezTo>
                    <a:pt x="199" y="896"/>
                    <a:pt x="0" y="697"/>
                    <a:pt x="0" y="458"/>
                  </a:cubicBezTo>
                  <a:cubicBezTo>
                    <a:pt x="0" y="200"/>
                    <a:pt x="199" y="1"/>
                    <a:pt x="438" y="1"/>
                  </a:cubicBezTo>
                  <a:cubicBezTo>
                    <a:pt x="696" y="1"/>
                    <a:pt x="895" y="20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41"/>
            <p:cNvSpPr/>
            <p:nvPr/>
          </p:nvSpPr>
          <p:spPr>
            <a:xfrm>
              <a:off x="327585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41"/>
            <p:cNvSpPr/>
            <p:nvPr/>
          </p:nvSpPr>
          <p:spPr>
            <a:xfrm>
              <a:off x="3538837" y="3267854"/>
              <a:ext cx="41053" cy="40156"/>
            </a:xfrm>
            <a:custGeom>
              <a:avLst/>
              <a:gdLst/>
              <a:ahLst/>
              <a:cxnLst/>
              <a:rect l="l" t="t" r="r" b="b"/>
              <a:pathLst>
                <a:path w="916" h="896" fill="none" extrusionOk="0">
                  <a:moveTo>
                    <a:pt x="916" y="438"/>
                  </a:moveTo>
                  <a:cubicBezTo>
                    <a:pt x="916" y="696"/>
                    <a:pt x="697" y="895"/>
                    <a:pt x="45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58" y="0"/>
                  </a:cubicBezTo>
                  <a:cubicBezTo>
                    <a:pt x="697" y="0"/>
                    <a:pt x="916" y="199"/>
                    <a:pt x="91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41"/>
            <p:cNvSpPr/>
            <p:nvPr/>
          </p:nvSpPr>
          <p:spPr>
            <a:xfrm>
              <a:off x="3802720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6" y="438"/>
                  </a:moveTo>
                  <a:cubicBezTo>
                    <a:pt x="896" y="696"/>
                    <a:pt x="697" y="895"/>
                    <a:pt x="438" y="895"/>
                  </a:cubicBezTo>
                  <a:cubicBezTo>
                    <a:pt x="200" y="895"/>
                    <a:pt x="1" y="696"/>
                    <a:pt x="1" y="438"/>
                  </a:cubicBezTo>
                  <a:cubicBezTo>
                    <a:pt x="1" y="199"/>
                    <a:pt x="200" y="0"/>
                    <a:pt x="438" y="0"/>
                  </a:cubicBezTo>
                  <a:cubicBezTo>
                    <a:pt x="697" y="0"/>
                    <a:pt x="896" y="199"/>
                    <a:pt x="896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41"/>
            <p:cNvSpPr/>
            <p:nvPr/>
          </p:nvSpPr>
          <p:spPr>
            <a:xfrm>
              <a:off x="4065752" y="3267854"/>
              <a:ext cx="40156" cy="40156"/>
            </a:xfrm>
            <a:custGeom>
              <a:avLst/>
              <a:gdLst/>
              <a:ahLst/>
              <a:cxnLst/>
              <a:rect l="l" t="t" r="r" b="b"/>
              <a:pathLst>
                <a:path w="896" h="896" fill="none" extrusionOk="0">
                  <a:moveTo>
                    <a:pt x="895" y="438"/>
                  </a:moveTo>
                  <a:cubicBezTo>
                    <a:pt x="895" y="696"/>
                    <a:pt x="696" y="895"/>
                    <a:pt x="438" y="895"/>
                  </a:cubicBezTo>
                  <a:cubicBezTo>
                    <a:pt x="199" y="895"/>
                    <a:pt x="0" y="696"/>
                    <a:pt x="0" y="438"/>
                  </a:cubicBezTo>
                  <a:cubicBezTo>
                    <a:pt x="0" y="199"/>
                    <a:pt x="199" y="0"/>
                    <a:pt x="438" y="0"/>
                  </a:cubicBezTo>
                  <a:cubicBezTo>
                    <a:pt x="696" y="0"/>
                    <a:pt x="895" y="199"/>
                    <a:pt x="895" y="43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41"/>
            <p:cNvSpPr/>
            <p:nvPr/>
          </p:nvSpPr>
          <p:spPr>
            <a:xfrm>
              <a:off x="327585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41"/>
            <p:cNvSpPr/>
            <p:nvPr/>
          </p:nvSpPr>
          <p:spPr>
            <a:xfrm>
              <a:off x="3538837" y="3528153"/>
              <a:ext cx="41053" cy="41053"/>
            </a:xfrm>
            <a:custGeom>
              <a:avLst/>
              <a:gdLst/>
              <a:ahLst/>
              <a:cxnLst/>
              <a:rect l="l" t="t" r="r" b="b"/>
              <a:pathLst>
                <a:path w="916" h="916" fill="none" extrusionOk="0">
                  <a:moveTo>
                    <a:pt x="916" y="458"/>
                  </a:moveTo>
                  <a:cubicBezTo>
                    <a:pt x="916" y="697"/>
                    <a:pt x="697" y="916"/>
                    <a:pt x="45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58" y="1"/>
                  </a:cubicBezTo>
                  <a:cubicBezTo>
                    <a:pt x="697" y="1"/>
                    <a:pt x="916" y="220"/>
                    <a:pt x="91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41"/>
            <p:cNvSpPr/>
            <p:nvPr/>
          </p:nvSpPr>
          <p:spPr>
            <a:xfrm>
              <a:off x="3802720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6" y="458"/>
                  </a:moveTo>
                  <a:cubicBezTo>
                    <a:pt x="896" y="697"/>
                    <a:pt x="697" y="916"/>
                    <a:pt x="438" y="916"/>
                  </a:cubicBezTo>
                  <a:cubicBezTo>
                    <a:pt x="200" y="916"/>
                    <a:pt x="1" y="697"/>
                    <a:pt x="1" y="458"/>
                  </a:cubicBezTo>
                  <a:cubicBezTo>
                    <a:pt x="1" y="220"/>
                    <a:pt x="200" y="1"/>
                    <a:pt x="438" y="1"/>
                  </a:cubicBezTo>
                  <a:cubicBezTo>
                    <a:pt x="697" y="1"/>
                    <a:pt x="896" y="220"/>
                    <a:pt x="896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41"/>
            <p:cNvSpPr/>
            <p:nvPr/>
          </p:nvSpPr>
          <p:spPr>
            <a:xfrm>
              <a:off x="4065752" y="3528153"/>
              <a:ext cx="40156" cy="41053"/>
            </a:xfrm>
            <a:custGeom>
              <a:avLst/>
              <a:gdLst/>
              <a:ahLst/>
              <a:cxnLst/>
              <a:rect l="l" t="t" r="r" b="b"/>
              <a:pathLst>
                <a:path w="896" h="916" fill="none" extrusionOk="0">
                  <a:moveTo>
                    <a:pt x="895" y="458"/>
                  </a:moveTo>
                  <a:cubicBezTo>
                    <a:pt x="895" y="697"/>
                    <a:pt x="696" y="916"/>
                    <a:pt x="438" y="916"/>
                  </a:cubicBezTo>
                  <a:cubicBezTo>
                    <a:pt x="199" y="916"/>
                    <a:pt x="0" y="697"/>
                    <a:pt x="0" y="458"/>
                  </a:cubicBezTo>
                  <a:cubicBezTo>
                    <a:pt x="0" y="220"/>
                    <a:pt x="199" y="1"/>
                    <a:pt x="438" y="1"/>
                  </a:cubicBezTo>
                  <a:cubicBezTo>
                    <a:pt x="696" y="1"/>
                    <a:pt x="895" y="220"/>
                    <a:pt x="895" y="458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miter lim="1989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2" name="Google Shape;772;p41"/>
          <p:cNvSpPr/>
          <p:nvPr/>
        </p:nvSpPr>
        <p:spPr>
          <a:xfrm rot="10800000" flipH="1">
            <a:off x="6141438" y="1"/>
            <a:ext cx="2785414" cy="1205500"/>
          </a:xfrm>
          <a:custGeom>
            <a:avLst/>
            <a:gdLst/>
            <a:ahLst/>
            <a:cxnLst/>
            <a:rect l="l" t="t" r="r" b="b"/>
            <a:pathLst>
              <a:path w="25047" h="12555" extrusionOk="0">
                <a:moveTo>
                  <a:pt x="12523" y="1"/>
                </a:moveTo>
                <a:cubicBezTo>
                  <a:pt x="5623" y="1"/>
                  <a:pt x="0" y="5624"/>
                  <a:pt x="0" y="12554"/>
                </a:cubicBezTo>
                <a:lnTo>
                  <a:pt x="25046" y="12554"/>
                </a:lnTo>
                <a:cubicBezTo>
                  <a:pt x="25046" y="5624"/>
                  <a:pt x="19453" y="1"/>
                  <a:pt x="12523" y="1"/>
                </a:cubicBezTo>
                <a:close/>
              </a:path>
            </a:pathLst>
          </a:cu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Imagen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7_1_1"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2"/>
          <p:cNvSpPr/>
          <p:nvPr/>
        </p:nvSpPr>
        <p:spPr>
          <a:xfrm rot="-5400000">
            <a:off x="7646250" y="-408900"/>
            <a:ext cx="716400" cy="22791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9D9D9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" name="Imagen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1" name="Google Shape;758;p41"/>
          <p:cNvSpPr/>
          <p:nvPr userDrawn="1"/>
        </p:nvSpPr>
        <p:spPr>
          <a:xfrm>
            <a:off x="9050575" y="3819426"/>
            <a:ext cx="583222" cy="18554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B302">
              <a:alpha val="571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Barlow ExtraBold"/>
              <a:buNone/>
              <a:defRPr sz="30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DM Sans"/>
              <a:buChar char="●"/>
              <a:defRPr sz="18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●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○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Char char="■"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86" r:id="rId5"/>
    <p:sldLayoutId id="2147483687" r:id="rId6"/>
    <p:sldLayoutId id="214748368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777183" y="4053879"/>
            <a:ext cx="5607678" cy="487033"/>
          </a:xfrm>
          <a:prstGeom prst="rect">
            <a:avLst/>
          </a:prstGeom>
          <a:solidFill>
            <a:srgbClr val="EFB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ángulo 6"/>
          <p:cNvSpPr/>
          <p:nvPr/>
        </p:nvSpPr>
        <p:spPr>
          <a:xfrm>
            <a:off x="1777182" y="3418669"/>
            <a:ext cx="5607680" cy="533292"/>
          </a:xfrm>
          <a:prstGeom prst="rect">
            <a:avLst/>
          </a:prstGeom>
          <a:solidFill>
            <a:srgbClr val="EFB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2" t="21318" r="21070" b="26098"/>
          <a:stretch/>
        </p:blipFill>
        <p:spPr>
          <a:xfrm>
            <a:off x="2154212" y="923946"/>
            <a:ext cx="5103266" cy="250849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63005" y="3432437"/>
            <a:ext cx="7085680" cy="607674"/>
          </a:xfrm>
        </p:spPr>
        <p:txBody>
          <a:bodyPr/>
          <a:lstStyle/>
          <a:p>
            <a:pPr algn="ctr"/>
            <a:r>
              <a:rPr lang="es-MX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Rendición de Cuentas</a:t>
            </a:r>
            <a:endParaRPr 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908" y="266595"/>
            <a:ext cx="1814233" cy="688446"/>
          </a:xfrm>
          <a:prstGeom prst="rect">
            <a:avLst/>
          </a:prstGeom>
        </p:spPr>
      </p:pic>
      <p:sp>
        <p:nvSpPr>
          <p:cNvPr id="8" name="1 CuadroTexto"/>
          <p:cNvSpPr txBox="1"/>
          <p:nvPr/>
        </p:nvSpPr>
        <p:spPr>
          <a:xfrm>
            <a:off x="1448674" y="4221081"/>
            <a:ext cx="6264696" cy="397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>
                <a:schemeClr val="dk1"/>
              </a:buClr>
              <a:buSzPts val="5200"/>
              <a:buFont typeface="Barlow ExtraBold"/>
              <a:buNone/>
              <a:defRPr sz="3600" b="1">
                <a:solidFill>
                  <a:schemeClr val="dk1"/>
                </a:solidFill>
                <a:latin typeface="Calibri" panose="020F0502020204030204" pitchFamily="34" charset="0"/>
                <a:ea typeface="Barlow ExtraBold"/>
                <a:cs typeface="Calibri" panose="020F0502020204030204" pitchFamily="34" charset="0"/>
                <a:sym typeface="Barlow ExtraBold"/>
              </a:defRPr>
            </a:lvl1pPr>
            <a:lvl2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2pPr>
            <a:lvl3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3pPr>
            <a:lvl4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4pPr>
            <a:lvl5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5pPr>
            <a:lvl6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6pPr>
            <a:lvl7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7pPr>
            <a:lvl8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8pPr>
            <a:lvl9pPr algn="ctr">
              <a:buClr>
                <a:schemeClr val="dk1"/>
              </a:buClr>
              <a:buSzPts val="5200"/>
              <a:buFont typeface="Barlow ExtraBold"/>
              <a:buNone/>
              <a:defRPr sz="5200">
                <a:solidFill>
                  <a:schemeClr val="dk1"/>
                </a:solidFill>
                <a:latin typeface="Barlow ExtraBold"/>
                <a:ea typeface="Barlow ExtraBold"/>
                <a:cs typeface="Barlow ExtraBold"/>
                <a:sym typeface="Barlow ExtraBold"/>
              </a:defRPr>
            </a:lvl9pPr>
          </a:lstStyle>
          <a:p>
            <a:r>
              <a:rPr lang="es-PE" sz="3200" dirty="0" smtClean="0"/>
              <a:t>Gerencia de Inversiones Públicas</a:t>
            </a:r>
            <a:endParaRPr lang="es-P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2" y="4388021"/>
            <a:ext cx="1814233" cy="688446"/>
          </a:xfrm>
          <a:prstGeom prst="rect">
            <a:avLst/>
          </a:prstGeom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-289684" y="15251"/>
            <a:ext cx="8856984" cy="1656184"/>
          </a:xfrm>
        </p:spPr>
        <p:txBody>
          <a:bodyPr>
            <a:noAutofit/>
          </a:bodyPr>
          <a:lstStyle/>
          <a:p>
            <a:pPr algn="ctr"/>
            <a:r>
              <a:rPr lang="es-P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EJE ESTRATÉGICO: </a:t>
            </a:r>
            <a:br>
              <a:rPr lang="es-P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DESARROLLO DE </a:t>
            </a:r>
            <a: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INFRAESTRUCTURA </a:t>
            </a:r>
            <a:r>
              <a:rPr lang="es-MX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URBANA</a:t>
            </a:r>
            <a:endParaRPr lang="es-P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9A7163-5F43-48E9-99C4-373812D71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1" y="1615831"/>
            <a:ext cx="3535016" cy="335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1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22" y="690322"/>
            <a:ext cx="1868354" cy="434036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027C765-1B2F-4E8C-8CB1-B8D437E582B9}"/>
              </a:ext>
            </a:extLst>
          </p:cNvPr>
          <p:cNvSpPr txBox="1"/>
          <p:nvPr/>
        </p:nvSpPr>
        <p:spPr>
          <a:xfrm>
            <a:off x="911895" y="151518"/>
            <a:ext cx="6966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400" b="1" i="0" strike="noStrike" kern="1200" cap="all" spc="0" normalizeH="0" baseline="0" noProof="0" dirty="0">
                <a:ln>
                  <a:noFill/>
                </a:ln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Franklin Gothic Book" panose="020B0503020102020204"/>
              </a:rPr>
              <a:t>EJECUCIÓN DE LA INVERSIÓN PÚBLICA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FD19B5C-8277-4554-89FA-D754AEBA33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6684" y="690322"/>
            <a:ext cx="3398742" cy="227133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F42EFF2-F2A1-456F-A412-EEA725E4A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5061" y="1523605"/>
            <a:ext cx="3299791" cy="227133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/>
          <a:srcRect l="1014" t="1708" r="9589" b="1046"/>
          <a:stretch/>
        </p:blipFill>
        <p:spPr>
          <a:xfrm>
            <a:off x="2246684" y="3038792"/>
            <a:ext cx="3398742" cy="204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516065C-FFB6-4DE9-87F8-059463AB87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748"/>
          <a:stretch/>
        </p:blipFill>
        <p:spPr>
          <a:xfrm>
            <a:off x="2359127" y="549965"/>
            <a:ext cx="3276411" cy="212918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027C765-1B2F-4E8C-8CB1-B8D437E582B9}"/>
              </a:ext>
            </a:extLst>
          </p:cNvPr>
          <p:cNvSpPr txBox="1"/>
          <p:nvPr/>
        </p:nvSpPr>
        <p:spPr>
          <a:xfrm>
            <a:off x="1169992" y="88300"/>
            <a:ext cx="6966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400" b="1" i="0" strike="noStrike" kern="1200" cap="all" spc="0" normalizeH="0" baseline="0" noProof="0" dirty="0">
                <a:ln>
                  <a:noFill/>
                </a:ln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Franklin Gothic Book" panose="020B0503020102020204"/>
              </a:rPr>
              <a:t>EJECUCIÓN DE LA INVERSIÓN PÚBLICA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77" y="549965"/>
            <a:ext cx="1806997" cy="451164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627" t="662" r="761" b="3406"/>
          <a:stretch/>
        </p:blipFill>
        <p:spPr>
          <a:xfrm>
            <a:off x="2350099" y="2760862"/>
            <a:ext cx="3285439" cy="230074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1207" t="1330" r="523" b="2204"/>
          <a:stretch/>
        </p:blipFill>
        <p:spPr>
          <a:xfrm>
            <a:off x="5728068" y="549965"/>
            <a:ext cx="3194259" cy="212918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8068" y="2760862"/>
            <a:ext cx="3218063" cy="17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10" y="608859"/>
            <a:ext cx="1833851" cy="437668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027C765-1B2F-4E8C-8CB1-B8D437E582B9}"/>
              </a:ext>
            </a:extLst>
          </p:cNvPr>
          <p:cNvSpPr txBox="1"/>
          <p:nvPr/>
        </p:nvSpPr>
        <p:spPr>
          <a:xfrm>
            <a:off x="1169992" y="88300"/>
            <a:ext cx="6966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2400" b="1" i="0" strike="noStrike" kern="1200" cap="all" spc="0" normalizeH="0" baseline="0" noProof="0" dirty="0">
                <a:ln>
                  <a:noFill/>
                </a:ln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Franklin Gothic Book" panose="020B0503020102020204"/>
              </a:rPr>
              <a:t>EJECUCIÓN DE LA INVERSIÓN PÚBLICA</a:t>
            </a:r>
            <a:endParaRPr lang="es-P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2ACC049-94F1-4318-BF9D-98C51B877C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35" t="13554" b="17624"/>
          <a:stretch/>
        </p:blipFill>
        <p:spPr>
          <a:xfrm>
            <a:off x="2396420" y="660650"/>
            <a:ext cx="3404346" cy="213655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93C95C3-CB91-4C45-9AD7-E2765D697B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630"/>
          <a:stretch/>
        </p:blipFill>
        <p:spPr>
          <a:xfrm>
            <a:off x="2396420" y="2907886"/>
            <a:ext cx="3404346" cy="210743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2484" y="645969"/>
            <a:ext cx="3030793" cy="210743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2484" y="2907886"/>
            <a:ext cx="3030793" cy="161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9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6D7A0D4-C95C-4DDD-AEC0-7815568D7EAC}"/>
              </a:ext>
            </a:extLst>
          </p:cNvPr>
          <p:cNvSpPr txBox="1"/>
          <p:nvPr/>
        </p:nvSpPr>
        <p:spPr>
          <a:xfrm>
            <a:off x="515401" y="0"/>
            <a:ext cx="6042142" cy="7367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US" sz="2100" b="1" kern="1200" cap="all" dirty="0"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/>
                <a:ea typeface="+mn-ea"/>
                <a:cs typeface="+mn-cs"/>
              </a:rPr>
              <a:t>EJECUCIÓN DE LA INVERSIÓN PÚBLICA                 PERIODO (2019 - 2021)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01" y="807951"/>
            <a:ext cx="6042142" cy="416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6D7A0D4-C95C-4DDD-AEC0-7815568D7EAC}"/>
              </a:ext>
            </a:extLst>
          </p:cNvPr>
          <p:cNvSpPr txBox="1"/>
          <p:nvPr/>
        </p:nvSpPr>
        <p:spPr>
          <a:xfrm>
            <a:off x="0" y="86793"/>
            <a:ext cx="7216209" cy="8326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89000"/>
              </a:lnSpc>
              <a:spcBef>
                <a:spcPct val="0"/>
              </a:spcBef>
              <a:spcAft>
                <a:spcPts val="600"/>
              </a:spcAft>
              <a:buClrTx/>
              <a:buFontTx/>
              <a:buNone/>
            </a:pPr>
            <a:r>
              <a:rPr lang="en-US" sz="2300" b="1" kern="1200" cap="all" dirty="0" smtClean="0"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/>
                <a:ea typeface="+mn-ea"/>
                <a:cs typeface="+mn-cs"/>
              </a:rPr>
              <a:t>EJECUCIÓN DE LA INVERSIÓN </a:t>
            </a:r>
            <a:r>
              <a:rPr lang="en-US" sz="2300" b="1" kern="1200" cap="all" dirty="0"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/>
                <a:ea typeface="+mn-ea"/>
                <a:cs typeface="+mn-cs"/>
              </a:rPr>
              <a:t>PÚBLICA                 PERIODO </a:t>
            </a:r>
            <a:r>
              <a:rPr lang="en-US" sz="2300" b="1" kern="1200" cap="all" dirty="0" smtClean="0">
                <a:solidFill>
                  <a:srgbClr val="191B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/>
                <a:ea typeface="+mn-ea"/>
                <a:cs typeface="+mn-cs"/>
              </a:rPr>
              <a:t>2022</a:t>
            </a:r>
            <a:endParaRPr lang="en-US" sz="2300" b="1" kern="1200" cap="all" dirty="0">
              <a:solidFill>
                <a:srgbClr val="191B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566166" y="1194619"/>
            <a:ext cx="2951325" cy="13388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457200">
              <a:buClrTx/>
              <a:buFontTx/>
              <a:buNone/>
            </a:pPr>
            <a:r>
              <a:rPr lang="es-MX" sz="1350" b="1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“CREACION DEL ESTABLECIMIENTO MUNICIPAL DE SALUD EN EL DISTRITO DE PUENTE PIEDRA </a:t>
            </a:r>
            <a:r>
              <a:rPr lang="es-MX" sz="1350" b="1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– PROVINCIA </a:t>
            </a:r>
            <a:r>
              <a:rPr lang="es-MX" sz="1350" b="1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DE LIMA – DEPARTAMENTO DE </a:t>
            </a:r>
            <a:r>
              <a:rPr lang="es-MX" sz="1350" b="1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LIMA – CÓDIGO ÚNICO N° </a:t>
            </a:r>
            <a:r>
              <a:rPr lang="es-PE" sz="1350" b="1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2516751</a:t>
            </a:r>
            <a:r>
              <a:rPr lang="es-MX" sz="1350" b="1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”</a:t>
            </a:r>
            <a:endParaRPr lang="es-PE" sz="1350" b="1" kern="1200" dirty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87853" y="2808639"/>
            <a:ext cx="312025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buClrTx/>
              <a:buFontTx/>
              <a:buNone/>
            </a:pPr>
            <a:r>
              <a:rPr lang="es-MX" sz="1200" b="1" u="sng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COSTO DE </a:t>
            </a:r>
            <a:r>
              <a:rPr lang="es-MX" sz="1200" b="1" u="sng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INVERSIÓN</a:t>
            </a:r>
            <a:endParaRPr lang="es-MX" sz="1200" b="1" kern="1200" dirty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  <a:p>
            <a:pPr defTabSz="457200">
              <a:buClrTx/>
              <a:buFontTx/>
              <a:buNone/>
            </a:pPr>
            <a:endParaRPr lang="es-MX" sz="500" b="1" kern="1200" dirty="0" smtClean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  <a:p>
            <a:pPr defTabSz="457200">
              <a:buClrTx/>
              <a:buFontTx/>
              <a:buNone/>
            </a:pPr>
            <a:r>
              <a:rPr lang="es-MX" sz="1200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S</a:t>
            </a:r>
            <a:r>
              <a:rPr lang="es-MX" sz="1200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/ 26,924,896.45</a:t>
            </a:r>
          </a:p>
          <a:p>
            <a:pPr defTabSz="457200">
              <a:buClrTx/>
              <a:buFontTx/>
              <a:buNone/>
            </a:pPr>
            <a:endParaRPr lang="es-MX" sz="900" u="sng" kern="1200" dirty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  <a:p>
            <a:pPr defTabSz="457200">
              <a:buClrTx/>
              <a:buFontTx/>
              <a:buNone/>
            </a:pPr>
            <a:r>
              <a:rPr lang="es-MX" sz="1200" b="1" u="sng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UBICACIÓN</a:t>
            </a:r>
            <a:endParaRPr lang="es-MX" sz="1200" b="1" u="sng" kern="1200" dirty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  <a:p>
            <a:pPr defTabSz="457200">
              <a:buClrTx/>
              <a:buFontTx/>
              <a:buNone/>
            </a:pPr>
            <a:r>
              <a:rPr lang="es-MX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Dirección : Avenida </a:t>
            </a:r>
            <a:r>
              <a:rPr lang="es-MX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Sáenz </a:t>
            </a:r>
            <a:r>
              <a:rPr lang="es-MX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Peña, Mz. 13 </a:t>
            </a:r>
            <a:r>
              <a:rPr lang="es-MX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LT.16 </a:t>
            </a:r>
            <a:r>
              <a:rPr lang="es-MX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-19</a:t>
            </a:r>
          </a:p>
          <a:p>
            <a:pPr defTabSz="457200">
              <a:buClrTx/>
              <a:buFontTx/>
              <a:buNone/>
            </a:pPr>
            <a:r>
              <a:rPr lang="es-MX" kern="1200" dirty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Distrito : Puente </a:t>
            </a:r>
            <a:r>
              <a:rPr lang="es-MX" kern="1200" dirty="0" smtClean="0">
                <a:solidFill>
                  <a:prstClr val="black"/>
                </a:solidFill>
                <a:latin typeface="Franklin Gothic Book" panose="020B0503020102020204"/>
                <a:ea typeface="+mn-ea"/>
                <a:cs typeface="+mn-cs"/>
              </a:rPr>
              <a:t>Piedra</a:t>
            </a:r>
            <a:endParaRPr lang="es-MX" kern="1200" dirty="0">
              <a:solidFill>
                <a:prstClr val="black"/>
              </a:solidFill>
              <a:latin typeface="Franklin Gothic Book" panose="020B0503020102020204"/>
              <a:ea typeface="+mn-ea"/>
              <a:cs typeface="+mn-cs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207" y="1194619"/>
            <a:ext cx="5184867" cy="377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01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231" y="506688"/>
            <a:ext cx="2031531" cy="7709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44" y="1669774"/>
            <a:ext cx="7121703" cy="238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owth Business Plan by Slidesgo">
  <a:themeElements>
    <a:clrScheme name="Simple Light">
      <a:dk1>
        <a:srgbClr val="000000"/>
      </a:dk1>
      <a:lt1>
        <a:srgbClr val="FFFFFF"/>
      </a:lt1>
      <a:dk2>
        <a:srgbClr val="F3F3F3"/>
      </a:dk2>
      <a:lt2>
        <a:srgbClr val="F04185"/>
      </a:lt2>
      <a:accent1>
        <a:srgbClr val="F6B339"/>
      </a:accent1>
      <a:accent2>
        <a:srgbClr val="6D9EEB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94</Words>
  <Application>Microsoft Office PowerPoint</Application>
  <PresentationFormat>Presentación en pantalla (16:9)</PresentationFormat>
  <Paragraphs>16</Paragraphs>
  <Slides>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Barlow ExtraBold</vt:lpstr>
      <vt:lpstr>Arial</vt:lpstr>
      <vt:lpstr>DM Sans</vt:lpstr>
      <vt:lpstr>Calibri</vt:lpstr>
      <vt:lpstr>Franklin Gothic Book</vt:lpstr>
      <vt:lpstr>Growth Business Plan by Slidesgo</vt:lpstr>
      <vt:lpstr>Rendición de Cuentas</vt:lpstr>
      <vt:lpstr>EJE ESTRATÉGICO:  DESARROLLO DE  INFRAESTRUCTURA URBANA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Katty Jazmin Estrada Cosme</dc:creator>
  <cp:lastModifiedBy>Katty Jazmin Estrada Cosme</cp:lastModifiedBy>
  <cp:revision>22</cp:revision>
  <dcterms:modified xsi:type="dcterms:W3CDTF">2022-04-12T17:33:35Z</dcterms:modified>
</cp:coreProperties>
</file>