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2" r:id="rId1"/>
  </p:sldMasterIdLst>
  <p:notesMasterIdLst>
    <p:notesMasterId r:id="rId27"/>
  </p:notesMasterIdLst>
  <p:sldIdLst>
    <p:sldId id="256" r:id="rId2"/>
    <p:sldId id="317" r:id="rId3"/>
    <p:sldId id="257" r:id="rId4"/>
    <p:sldId id="318" r:id="rId5"/>
    <p:sldId id="259" r:id="rId6"/>
    <p:sldId id="319" r:id="rId7"/>
    <p:sldId id="320" r:id="rId8"/>
    <p:sldId id="330" r:id="rId9"/>
    <p:sldId id="333" r:id="rId10"/>
    <p:sldId id="321" r:id="rId11"/>
    <p:sldId id="322" r:id="rId12"/>
    <p:sldId id="335" r:id="rId13"/>
    <p:sldId id="323" r:id="rId14"/>
    <p:sldId id="327" r:id="rId15"/>
    <p:sldId id="326" r:id="rId16"/>
    <p:sldId id="324" r:id="rId17"/>
    <p:sldId id="336" r:id="rId18"/>
    <p:sldId id="337" r:id="rId19"/>
    <p:sldId id="328" r:id="rId20"/>
    <p:sldId id="329" r:id="rId21"/>
    <p:sldId id="331" r:id="rId22"/>
    <p:sldId id="334" r:id="rId23"/>
    <p:sldId id="332" r:id="rId24"/>
    <p:sldId id="338" r:id="rId25"/>
    <p:sldId id="339" r:id="rId26"/>
  </p:sldIdLst>
  <p:sldSz cx="9144000" cy="5143500" type="screen16x9"/>
  <p:notesSz cx="9866313" cy="6735763"/>
  <p:embeddedFontLst>
    <p:embeddedFont>
      <p:font typeface="Barlow ExtraBold" panose="020B0604020202020204" charset="0"/>
      <p:bold r:id="rId28"/>
      <p:boldItalic r:id="rId29"/>
    </p:embeddedFont>
    <p:embeddedFont>
      <p:font typeface="Calibri" panose="020F0502020204030204" pitchFamily="34" charset="0"/>
      <p:regular r:id="rId30"/>
      <p:bold r:id="rId31"/>
      <p:italic r:id="rId32"/>
      <p:boldItalic r:id="rId33"/>
    </p:embeddedFont>
    <p:embeddedFont>
      <p:font typeface="Comic Sans MS" panose="030F0702030302020204" pitchFamily="66" charset="0"/>
      <p:regular r:id="rId34"/>
      <p:bold r:id="rId35"/>
      <p:italic r:id="rId36"/>
      <p:boldItalic r:id="rId37"/>
    </p:embeddedFont>
    <p:embeddedFont>
      <p:font typeface="DM Sans" panose="020B0604020202020204" charset="0"/>
      <p:regular r:id="rId38"/>
      <p:bold r:id="rId39"/>
      <p:italic r:id="rId40"/>
      <p:boldItalic r:id="rId41"/>
    </p:embeddedFont>
    <p:embeddedFont>
      <p:font typeface="Roboto Condensed Light" panose="020B0604020202020204" charset="0"/>
      <p:regular r:id="rId42"/>
      <p: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B3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5ABDCD6-9EEE-4237-BE94-1CEB7A1A77F9}">
  <a:tblStyle styleId="{65ABDCD6-9EEE-4237-BE94-1CEB7A1A77F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0" d="100"/>
          <a:sy n="90" d="100"/>
        </p:scale>
        <p:origin x="81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687638" y="504825"/>
            <a:ext cx="4491037" cy="25257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986632" y="3199488"/>
            <a:ext cx="7893050" cy="3031093"/>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3"/>
        <p:cNvGrpSpPr/>
        <p:nvPr/>
      </p:nvGrpSpPr>
      <p:grpSpPr>
        <a:xfrm>
          <a:off x="0" y="0"/>
          <a:ext cx="0" cy="0"/>
          <a:chOff x="0" y="0"/>
          <a:chExt cx="0" cy="0"/>
        </a:xfrm>
      </p:grpSpPr>
      <p:sp>
        <p:nvSpPr>
          <p:cNvPr id="814" name="Google Shape;814;p:notes"/>
          <p:cNvSpPr>
            <a:spLocks noGrp="1" noRot="1" noChangeAspect="1"/>
          </p:cNvSpPr>
          <p:nvPr>
            <p:ph type="sldImg" idx="2"/>
          </p:nvPr>
        </p:nvSpPr>
        <p:spPr>
          <a:xfrm>
            <a:off x="2687638" y="504825"/>
            <a:ext cx="4491037" cy="25257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5" name="Google Shape;815;p:notes"/>
          <p:cNvSpPr txBox="1">
            <a:spLocks noGrp="1"/>
          </p:cNvSpPr>
          <p:nvPr>
            <p:ph type="body" idx="1"/>
          </p:nvPr>
        </p:nvSpPr>
        <p:spPr>
          <a:xfrm>
            <a:off x="986632" y="3199488"/>
            <a:ext cx="7893050" cy="30310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gea0dc2a0b0_0_1:notes"/>
          <p:cNvSpPr>
            <a:spLocks noGrp="1" noRot="1" noChangeAspect="1"/>
          </p:cNvSpPr>
          <p:nvPr>
            <p:ph type="sldImg" idx="2"/>
          </p:nvPr>
        </p:nvSpPr>
        <p:spPr>
          <a:xfrm>
            <a:off x="2687638" y="504825"/>
            <a:ext cx="4491037" cy="25257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7" name="Google Shape;907;gea0dc2a0b0_0_1:notes"/>
          <p:cNvSpPr txBox="1">
            <a:spLocks noGrp="1"/>
          </p:cNvSpPr>
          <p:nvPr>
            <p:ph type="body" idx="1"/>
          </p:nvPr>
        </p:nvSpPr>
        <p:spPr>
          <a:xfrm>
            <a:off x="986632" y="3199488"/>
            <a:ext cx="7893050" cy="30310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gea0dc2a0b0_0_1:notes"/>
          <p:cNvSpPr>
            <a:spLocks noGrp="1" noRot="1" noChangeAspect="1"/>
          </p:cNvSpPr>
          <p:nvPr>
            <p:ph type="sldImg" idx="2"/>
          </p:nvPr>
        </p:nvSpPr>
        <p:spPr>
          <a:xfrm>
            <a:off x="2687638" y="504825"/>
            <a:ext cx="4491037" cy="25257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7" name="Google Shape;907;gea0dc2a0b0_0_1:notes"/>
          <p:cNvSpPr txBox="1">
            <a:spLocks noGrp="1"/>
          </p:cNvSpPr>
          <p:nvPr>
            <p:ph type="body" idx="1"/>
          </p:nvPr>
        </p:nvSpPr>
        <p:spPr>
          <a:xfrm>
            <a:off x="986632" y="3199488"/>
            <a:ext cx="7893050" cy="30310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0130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4"/>
        <p:cNvGrpSpPr/>
        <p:nvPr/>
      </p:nvGrpSpPr>
      <p:grpSpPr>
        <a:xfrm>
          <a:off x="0" y="0"/>
          <a:ext cx="0" cy="0"/>
          <a:chOff x="0" y="0"/>
          <a:chExt cx="0" cy="0"/>
        </a:xfrm>
      </p:grpSpPr>
      <p:sp>
        <p:nvSpPr>
          <p:cNvPr id="935" name="Google Shape;935;geab2ebe5c1_0_299:notes"/>
          <p:cNvSpPr>
            <a:spLocks noGrp="1" noRot="1" noChangeAspect="1"/>
          </p:cNvSpPr>
          <p:nvPr>
            <p:ph type="sldImg" idx="2"/>
          </p:nvPr>
        </p:nvSpPr>
        <p:spPr>
          <a:xfrm>
            <a:off x="2687638" y="504825"/>
            <a:ext cx="4491037" cy="25257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6" name="Google Shape;936;geab2ebe5c1_0_299:notes"/>
          <p:cNvSpPr txBox="1">
            <a:spLocks noGrp="1"/>
          </p:cNvSpPr>
          <p:nvPr>
            <p:ph type="body" idx="1"/>
          </p:nvPr>
        </p:nvSpPr>
        <p:spPr>
          <a:xfrm>
            <a:off x="986632" y="3199488"/>
            <a:ext cx="7893050" cy="30310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gea0dc2a0b0_0_1:notes"/>
          <p:cNvSpPr>
            <a:spLocks noGrp="1" noRot="1" noChangeAspect="1"/>
          </p:cNvSpPr>
          <p:nvPr>
            <p:ph type="sldImg" idx="2"/>
          </p:nvPr>
        </p:nvSpPr>
        <p:spPr>
          <a:xfrm>
            <a:off x="2687638" y="504825"/>
            <a:ext cx="4491037" cy="25257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7" name="Google Shape;907;gea0dc2a0b0_0_1:notes"/>
          <p:cNvSpPr txBox="1">
            <a:spLocks noGrp="1"/>
          </p:cNvSpPr>
          <p:nvPr>
            <p:ph type="body" idx="1"/>
          </p:nvPr>
        </p:nvSpPr>
        <p:spPr>
          <a:xfrm>
            <a:off x="986632" y="3199488"/>
            <a:ext cx="7893050" cy="30310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6246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687638" y="504825"/>
            <a:ext cx="4491037" cy="2525713"/>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25276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687638" y="504825"/>
            <a:ext cx="4491037" cy="2525713"/>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0735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2752175" y="3393291"/>
            <a:ext cx="3508083" cy="1750210"/>
          </a:xfrm>
          <a:custGeom>
            <a:avLst/>
            <a:gdLst/>
            <a:ahLst/>
            <a:cxnLst/>
            <a:rect l="l" t="t" r="r" b="b"/>
            <a:pathLst>
              <a:path w="26992" h="13466" extrusionOk="0">
                <a:moveTo>
                  <a:pt x="13496" y="0"/>
                </a:moveTo>
                <a:cubicBezTo>
                  <a:pt x="6049" y="0"/>
                  <a:pt x="1" y="6019"/>
                  <a:pt x="1" y="13466"/>
                </a:cubicBezTo>
                <a:lnTo>
                  <a:pt x="4469" y="13466"/>
                </a:lnTo>
                <a:cubicBezTo>
                  <a:pt x="4469" y="8481"/>
                  <a:pt x="8511" y="4438"/>
                  <a:pt x="13496" y="4438"/>
                </a:cubicBezTo>
                <a:cubicBezTo>
                  <a:pt x="18481" y="4438"/>
                  <a:pt x="22524" y="8481"/>
                  <a:pt x="22524" y="13466"/>
                </a:cubicBezTo>
                <a:lnTo>
                  <a:pt x="26992" y="13466"/>
                </a:lnTo>
                <a:cubicBezTo>
                  <a:pt x="26992" y="6019"/>
                  <a:pt x="20943" y="0"/>
                  <a:pt x="13496" y="0"/>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8139600" y="158556"/>
            <a:ext cx="781338" cy="774634"/>
            <a:chOff x="3275850" y="3006614"/>
            <a:chExt cx="830059" cy="822936"/>
          </a:xfrm>
        </p:grpSpPr>
        <p:sp>
          <p:nvSpPr>
            <p:cNvPr id="12" name="Google Shape;12;p2"/>
            <p:cNvSpPr/>
            <p:nvPr/>
          </p:nvSpPr>
          <p:spPr>
            <a:xfrm>
              <a:off x="3275850" y="3006614"/>
              <a:ext cx="40156" cy="40156"/>
            </a:xfrm>
            <a:custGeom>
              <a:avLst/>
              <a:gdLst/>
              <a:ahLst/>
              <a:cxnLst/>
              <a:rect l="l" t="t" r="r" b="b"/>
              <a:pathLst>
                <a:path w="896" h="896" fill="none" extrusionOk="0">
                  <a:moveTo>
                    <a:pt x="895" y="458"/>
                  </a:moveTo>
                  <a:cubicBezTo>
                    <a:pt x="895" y="697"/>
                    <a:pt x="696" y="896"/>
                    <a:pt x="458" y="896"/>
                  </a:cubicBezTo>
                  <a:cubicBezTo>
                    <a:pt x="199" y="896"/>
                    <a:pt x="0" y="697"/>
                    <a:pt x="0" y="458"/>
                  </a:cubicBezTo>
                  <a:cubicBezTo>
                    <a:pt x="0" y="200"/>
                    <a:pt x="199" y="1"/>
                    <a:pt x="45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3538837" y="3006614"/>
              <a:ext cx="41053" cy="40156"/>
            </a:xfrm>
            <a:custGeom>
              <a:avLst/>
              <a:gdLst/>
              <a:ahLst/>
              <a:cxnLst/>
              <a:rect l="l" t="t" r="r" b="b"/>
              <a:pathLst>
                <a:path w="916" h="896" fill="none" extrusionOk="0">
                  <a:moveTo>
                    <a:pt x="916" y="458"/>
                  </a:moveTo>
                  <a:cubicBezTo>
                    <a:pt x="916" y="697"/>
                    <a:pt x="697" y="896"/>
                    <a:pt x="458" y="896"/>
                  </a:cubicBezTo>
                  <a:cubicBezTo>
                    <a:pt x="199" y="896"/>
                    <a:pt x="0" y="697"/>
                    <a:pt x="0" y="458"/>
                  </a:cubicBezTo>
                  <a:cubicBezTo>
                    <a:pt x="0" y="200"/>
                    <a:pt x="199" y="1"/>
                    <a:pt x="458" y="1"/>
                  </a:cubicBezTo>
                  <a:cubicBezTo>
                    <a:pt x="697" y="1"/>
                    <a:pt x="916" y="20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3802720" y="3006614"/>
              <a:ext cx="40156" cy="40156"/>
            </a:xfrm>
            <a:custGeom>
              <a:avLst/>
              <a:gdLst/>
              <a:ahLst/>
              <a:cxnLst/>
              <a:rect l="l" t="t" r="r" b="b"/>
              <a:pathLst>
                <a:path w="896" h="896" fill="none" extrusionOk="0">
                  <a:moveTo>
                    <a:pt x="896" y="458"/>
                  </a:moveTo>
                  <a:cubicBezTo>
                    <a:pt x="896" y="697"/>
                    <a:pt x="697" y="896"/>
                    <a:pt x="438" y="896"/>
                  </a:cubicBezTo>
                  <a:cubicBezTo>
                    <a:pt x="200" y="896"/>
                    <a:pt x="1" y="697"/>
                    <a:pt x="1" y="458"/>
                  </a:cubicBezTo>
                  <a:cubicBezTo>
                    <a:pt x="1" y="200"/>
                    <a:pt x="200" y="1"/>
                    <a:pt x="438" y="1"/>
                  </a:cubicBezTo>
                  <a:cubicBezTo>
                    <a:pt x="697" y="1"/>
                    <a:pt x="896" y="20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065752" y="3006614"/>
              <a:ext cx="40156" cy="40156"/>
            </a:xfrm>
            <a:custGeom>
              <a:avLst/>
              <a:gdLst/>
              <a:ahLst/>
              <a:cxnLst/>
              <a:rect l="l" t="t" r="r" b="b"/>
              <a:pathLst>
                <a:path w="896" h="896" fill="none" extrusionOk="0">
                  <a:moveTo>
                    <a:pt x="895" y="458"/>
                  </a:moveTo>
                  <a:cubicBezTo>
                    <a:pt x="895" y="697"/>
                    <a:pt x="696" y="896"/>
                    <a:pt x="438" y="896"/>
                  </a:cubicBezTo>
                  <a:cubicBezTo>
                    <a:pt x="199" y="896"/>
                    <a:pt x="0" y="697"/>
                    <a:pt x="0" y="458"/>
                  </a:cubicBezTo>
                  <a:cubicBezTo>
                    <a:pt x="0" y="200"/>
                    <a:pt x="199" y="1"/>
                    <a:pt x="43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3275850" y="3267854"/>
              <a:ext cx="40156" cy="40156"/>
            </a:xfrm>
            <a:custGeom>
              <a:avLst/>
              <a:gdLst/>
              <a:ahLst/>
              <a:cxnLst/>
              <a:rect l="l" t="t" r="r" b="b"/>
              <a:pathLst>
                <a:path w="896" h="896" fill="none" extrusionOk="0">
                  <a:moveTo>
                    <a:pt x="895" y="438"/>
                  </a:moveTo>
                  <a:cubicBezTo>
                    <a:pt x="895" y="696"/>
                    <a:pt x="696" y="895"/>
                    <a:pt x="458" y="895"/>
                  </a:cubicBezTo>
                  <a:cubicBezTo>
                    <a:pt x="199" y="895"/>
                    <a:pt x="0" y="696"/>
                    <a:pt x="0" y="438"/>
                  </a:cubicBezTo>
                  <a:cubicBezTo>
                    <a:pt x="0" y="199"/>
                    <a:pt x="199" y="0"/>
                    <a:pt x="45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3538837" y="3267854"/>
              <a:ext cx="41053" cy="40156"/>
            </a:xfrm>
            <a:custGeom>
              <a:avLst/>
              <a:gdLst/>
              <a:ahLst/>
              <a:cxnLst/>
              <a:rect l="l" t="t" r="r" b="b"/>
              <a:pathLst>
                <a:path w="916" h="896" fill="none" extrusionOk="0">
                  <a:moveTo>
                    <a:pt x="916" y="438"/>
                  </a:moveTo>
                  <a:cubicBezTo>
                    <a:pt x="916" y="696"/>
                    <a:pt x="697" y="895"/>
                    <a:pt x="458" y="895"/>
                  </a:cubicBezTo>
                  <a:cubicBezTo>
                    <a:pt x="199" y="895"/>
                    <a:pt x="0" y="696"/>
                    <a:pt x="0" y="438"/>
                  </a:cubicBezTo>
                  <a:cubicBezTo>
                    <a:pt x="0" y="199"/>
                    <a:pt x="199" y="0"/>
                    <a:pt x="458" y="0"/>
                  </a:cubicBezTo>
                  <a:cubicBezTo>
                    <a:pt x="697" y="0"/>
                    <a:pt x="916" y="199"/>
                    <a:pt x="91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802720" y="3267854"/>
              <a:ext cx="40156" cy="40156"/>
            </a:xfrm>
            <a:custGeom>
              <a:avLst/>
              <a:gdLst/>
              <a:ahLst/>
              <a:cxnLst/>
              <a:rect l="l" t="t" r="r" b="b"/>
              <a:pathLst>
                <a:path w="896" h="896" fill="none" extrusionOk="0">
                  <a:moveTo>
                    <a:pt x="896" y="438"/>
                  </a:moveTo>
                  <a:cubicBezTo>
                    <a:pt x="896" y="696"/>
                    <a:pt x="697" y="895"/>
                    <a:pt x="438" y="895"/>
                  </a:cubicBezTo>
                  <a:cubicBezTo>
                    <a:pt x="200" y="895"/>
                    <a:pt x="1" y="696"/>
                    <a:pt x="1" y="438"/>
                  </a:cubicBezTo>
                  <a:cubicBezTo>
                    <a:pt x="1" y="199"/>
                    <a:pt x="200" y="0"/>
                    <a:pt x="438" y="0"/>
                  </a:cubicBezTo>
                  <a:cubicBezTo>
                    <a:pt x="697" y="0"/>
                    <a:pt x="896" y="199"/>
                    <a:pt x="89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4065752" y="3267854"/>
              <a:ext cx="40156" cy="40156"/>
            </a:xfrm>
            <a:custGeom>
              <a:avLst/>
              <a:gdLst/>
              <a:ahLst/>
              <a:cxnLst/>
              <a:rect l="l" t="t" r="r" b="b"/>
              <a:pathLst>
                <a:path w="896" h="896" fill="none" extrusionOk="0">
                  <a:moveTo>
                    <a:pt x="895" y="438"/>
                  </a:moveTo>
                  <a:cubicBezTo>
                    <a:pt x="895" y="696"/>
                    <a:pt x="696" y="895"/>
                    <a:pt x="438" y="895"/>
                  </a:cubicBezTo>
                  <a:cubicBezTo>
                    <a:pt x="199" y="895"/>
                    <a:pt x="0" y="696"/>
                    <a:pt x="0" y="438"/>
                  </a:cubicBezTo>
                  <a:cubicBezTo>
                    <a:pt x="0" y="199"/>
                    <a:pt x="199" y="0"/>
                    <a:pt x="43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3275850" y="3528153"/>
              <a:ext cx="40156" cy="41053"/>
            </a:xfrm>
            <a:custGeom>
              <a:avLst/>
              <a:gdLst/>
              <a:ahLst/>
              <a:cxnLst/>
              <a:rect l="l" t="t" r="r" b="b"/>
              <a:pathLst>
                <a:path w="896" h="916" fill="none" extrusionOk="0">
                  <a:moveTo>
                    <a:pt x="895" y="458"/>
                  </a:moveTo>
                  <a:cubicBezTo>
                    <a:pt x="895" y="697"/>
                    <a:pt x="696" y="916"/>
                    <a:pt x="458" y="916"/>
                  </a:cubicBezTo>
                  <a:cubicBezTo>
                    <a:pt x="199" y="916"/>
                    <a:pt x="0" y="697"/>
                    <a:pt x="0" y="458"/>
                  </a:cubicBezTo>
                  <a:cubicBezTo>
                    <a:pt x="0" y="220"/>
                    <a:pt x="199" y="1"/>
                    <a:pt x="45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538837" y="3528153"/>
              <a:ext cx="41053" cy="41053"/>
            </a:xfrm>
            <a:custGeom>
              <a:avLst/>
              <a:gdLst/>
              <a:ahLst/>
              <a:cxnLst/>
              <a:rect l="l" t="t" r="r" b="b"/>
              <a:pathLst>
                <a:path w="916" h="916" fill="none" extrusionOk="0">
                  <a:moveTo>
                    <a:pt x="916" y="458"/>
                  </a:moveTo>
                  <a:cubicBezTo>
                    <a:pt x="916" y="697"/>
                    <a:pt x="697" y="916"/>
                    <a:pt x="458" y="916"/>
                  </a:cubicBezTo>
                  <a:cubicBezTo>
                    <a:pt x="199" y="916"/>
                    <a:pt x="0" y="697"/>
                    <a:pt x="0" y="458"/>
                  </a:cubicBezTo>
                  <a:cubicBezTo>
                    <a:pt x="0" y="220"/>
                    <a:pt x="199" y="1"/>
                    <a:pt x="458" y="1"/>
                  </a:cubicBezTo>
                  <a:cubicBezTo>
                    <a:pt x="697" y="1"/>
                    <a:pt x="916" y="22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802720" y="3528153"/>
              <a:ext cx="40156" cy="41053"/>
            </a:xfrm>
            <a:custGeom>
              <a:avLst/>
              <a:gdLst/>
              <a:ahLst/>
              <a:cxnLst/>
              <a:rect l="l" t="t" r="r" b="b"/>
              <a:pathLst>
                <a:path w="896" h="916" fill="none" extrusionOk="0">
                  <a:moveTo>
                    <a:pt x="896" y="458"/>
                  </a:moveTo>
                  <a:cubicBezTo>
                    <a:pt x="896" y="697"/>
                    <a:pt x="697" y="916"/>
                    <a:pt x="438" y="916"/>
                  </a:cubicBezTo>
                  <a:cubicBezTo>
                    <a:pt x="200" y="916"/>
                    <a:pt x="1" y="697"/>
                    <a:pt x="1" y="458"/>
                  </a:cubicBezTo>
                  <a:cubicBezTo>
                    <a:pt x="1" y="220"/>
                    <a:pt x="200" y="1"/>
                    <a:pt x="438" y="1"/>
                  </a:cubicBezTo>
                  <a:cubicBezTo>
                    <a:pt x="697" y="1"/>
                    <a:pt x="896" y="22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4065752" y="3528153"/>
              <a:ext cx="40156" cy="41053"/>
            </a:xfrm>
            <a:custGeom>
              <a:avLst/>
              <a:gdLst/>
              <a:ahLst/>
              <a:cxnLst/>
              <a:rect l="l" t="t" r="r" b="b"/>
              <a:pathLst>
                <a:path w="896" h="916" fill="none" extrusionOk="0">
                  <a:moveTo>
                    <a:pt x="895" y="458"/>
                  </a:moveTo>
                  <a:cubicBezTo>
                    <a:pt x="895" y="697"/>
                    <a:pt x="696" y="916"/>
                    <a:pt x="438" y="916"/>
                  </a:cubicBezTo>
                  <a:cubicBezTo>
                    <a:pt x="199" y="916"/>
                    <a:pt x="0" y="697"/>
                    <a:pt x="0" y="458"/>
                  </a:cubicBezTo>
                  <a:cubicBezTo>
                    <a:pt x="0" y="220"/>
                    <a:pt x="199" y="1"/>
                    <a:pt x="43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3275850" y="3789394"/>
              <a:ext cx="40156" cy="40156"/>
            </a:xfrm>
            <a:custGeom>
              <a:avLst/>
              <a:gdLst/>
              <a:ahLst/>
              <a:cxnLst/>
              <a:rect l="l" t="t" r="r" b="b"/>
              <a:pathLst>
                <a:path w="896" h="896" fill="none" extrusionOk="0">
                  <a:moveTo>
                    <a:pt x="895" y="458"/>
                  </a:moveTo>
                  <a:cubicBezTo>
                    <a:pt x="895" y="697"/>
                    <a:pt x="696" y="896"/>
                    <a:pt x="458" y="896"/>
                  </a:cubicBezTo>
                  <a:cubicBezTo>
                    <a:pt x="199" y="896"/>
                    <a:pt x="0" y="697"/>
                    <a:pt x="0" y="458"/>
                  </a:cubicBezTo>
                  <a:cubicBezTo>
                    <a:pt x="0" y="199"/>
                    <a:pt x="199" y="0"/>
                    <a:pt x="458" y="0"/>
                  </a:cubicBezTo>
                  <a:cubicBezTo>
                    <a:pt x="696" y="0"/>
                    <a:pt x="895" y="199"/>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3538837" y="3789394"/>
              <a:ext cx="41053" cy="40156"/>
            </a:xfrm>
            <a:custGeom>
              <a:avLst/>
              <a:gdLst/>
              <a:ahLst/>
              <a:cxnLst/>
              <a:rect l="l" t="t" r="r" b="b"/>
              <a:pathLst>
                <a:path w="916" h="896" fill="none" extrusionOk="0">
                  <a:moveTo>
                    <a:pt x="916" y="458"/>
                  </a:moveTo>
                  <a:cubicBezTo>
                    <a:pt x="916" y="697"/>
                    <a:pt x="697" y="896"/>
                    <a:pt x="458" y="896"/>
                  </a:cubicBezTo>
                  <a:cubicBezTo>
                    <a:pt x="199" y="896"/>
                    <a:pt x="0" y="697"/>
                    <a:pt x="0" y="458"/>
                  </a:cubicBezTo>
                  <a:cubicBezTo>
                    <a:pt x="0" y="199"/>
                    <a:pt x="199" y="0"/>
                    <a:pt x="458" y="0"/>
                  </a:cubicBezTo>
                  <a:cubicBezTo>
                    <a:pt x="697" y="0"/>
                    <a:pt x="916" y="199"/>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3802720" y="3789394"/>
              <a:ext cx="40156" cy="40156"/>
            </a:xfrm>
            <a:custGeom>
              <a:avLst/>
              <a:gdLst/>
              <a:ahLst/>
              <a:cxnLst/>
              <a:rect l="l" t="t" r="r" b="b"/>
              <a:pathLst>
                <a:path w="896" h="896" fill="none" extrusionOk="0">
                  <a:moveTo>
                    <a:pt x="896" y="458"/>
                  </a:moveTo>
                  <a:cubicBezTo>
                    <a:pt x="896" y="697"/>
                    <a:pt x="697" y="896"/>
                    <a:pt x="438" y="896"/>
                  </a:cubicBezTo>
                  <a:cubicBezTo>
                    <a:pt x="200" y="896"/>
                    <a:pt x="1" y="697"/>
                    <a:pt x="1" y="458"/>
                  </a:cubicBezTo>
                  <a:cubicBezTo>
                    <a:pt x="1" y="199"/>
                    <a:pt x="200" y="0"/>
                    <a:pt x="438" y="0"/>
                  </a:cubicBezTo>
                  <a:cubicBezTo>
                    <a:pt x="697" y="0"/>
                    <a:pt x="896" y="199"/>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4065752" y="3789394"/>
              <a:ext cx="40156" cy="40156"/>
            </a:xfrm>
            <a:custGeom>
              <a:avLst/>
              <a:gdLst/>
              <a:ahLst/>
              <a:cxnLst/>
              <a:rect l="l" t="t" r="r" b="b"/>
              <a:pathLst>
                <a:path w="896" h="896" fill="none" extrusionOk="0">
                  <a:moveTo>
                    <a:pt x="895" y="458"/>
                  </a:moveTo>
                  <a:cubicBezTo>
                    <a:pt x="895" y="697"/>
                    <a:pt x="696" y="896"/>
                    <a:pt x="438" y="896"/>
                  </a:cubicBezTo>
                  <a:cubicBezTo>
                    <a:pt x="199" y="896"/>
                    <a:pt x="0" y="697"/>
                    <a:pt x="0" y="458"/>
                  </a:cubicBezTo>
                  <a:cubicBezTo>
                    <a:pt x="0" y="199"/>
                    <a:pt x="199" y="0"/>
                    <a:pt x="438" y="0"/>
                  </a:cubicBezTo>
                  <a:cubicBezTo>
                    <a:pt x="696" y="0"/>
                    <a:pt x="895" y="199"/>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 name="Google Shape;29;p2"/>
          <p:cNvSpPr/>
          <p:nvPr/>
        </p:nvSpPr>
        <p:spPr>
          <a:xfrm rot="5400000">
            <a:off x="716725" y="-370700"/>
            <a:ext cx="709200" cy="2163000"/>
          </a:xfrm>
          <a:prstGeom prst="round2SameRect">
            <a:avLst>
              <a:gd name="adj1" fmla="val 48556"/>
              <a:gd name="adj2" fmla="val 0"/>
            </a:avLst>
          </a:pr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txBox="1">
            <a:spLocks noGrp="1"/>
          </p:cNvSpPr>
          <p:nvPr>
            <p:ph type="ctrTitle"/>
          </p:nvPr>
        </p:nvSpPr>
        <p:spPr>
          <a:xfrm>
            <a:off x="713225" y="1338275"/>
            <a:ext cx="4615800" cy="18480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55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31" name="Google Shape;31;p2"/>
          <p:cNvSpPr txBox="1">
            <a:spLocks noGrp="1"/>
          </p:cNvSpPr>
          <p:nvPr>
            <p:ph type="subTitle" idx="1"/>
          </p:nvPr>
        </p:nvSpPr>
        <p:spPr>
          <a:xfrm>
            <a:off x="713225" y="3186125"/>
            <a:ext cx="2878200" cy="6252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4"/>
          <p:cNvSpPr/>
          <p:nvPr/>
        </p:nvSpPr>
        <p:spPr>
          <a:xfrm rot="10800000">
            <a:off x="5948575" y="1"/>
            <a:ext cx="2785414" cy="1205500"/>
          </a:xfrm>
          <a:custGeom>
            <a:avLst/>
            <a:gdLst/>
            <a:ahLst/>
            <a:cxnLst/>
            <a:rect l="l" t="t" r="r" b="b"/>
            <a:pathLst>
              <a:path w="25047" h="12555" extrusionOk="0">
                <a:moveTo>
                  <a:pt x="12523" y="1"/>
                </a:moveTo>
                <a:cubicBezTo>
                  <a:pt x="5623" y="1"/>
                  <a:pt x="0" y="5624"/>
                  <a:pt x="0" y="12554"/>
                </a:cubicBezTo>
                <a:lnTo>
                  <a:pt x="25046" y="12554"/>
                </a:lnTo>
                <a:cubicBezTo>
                  <a:pt x="25046" y="5624"/>
                  <a:pt x="19453" y="1"/>
                  <a:pt x="12523" y="1"/>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 name="Google Shape;64;p4"/>
          <p:cNvGrpSpPr/>
          <p:nvPr/>
        </p:nvGrpSpPr>
        <p:grpSpPr>
          <a:xfrm>
            <a:off x="7166985" y="4725256"/>
            <a:ext cx="711887" cy="258488"/>
            <a:chOff x="3275850" y="3528153"/>
            <a:chExt cx="830059" cy="301397"/>
          </a:xfrm>
        </p:grpSpPr>
        <p:sp>
          <p:nvSpPr>
            <p:cNvPr id="65" name="Google Shape;65;p4"/>
            <p:cNvSpPr/>
            <p:nvPr/>
          </p:nvSpPr>
          <p:spPr>
            <a:xfrm>
              <a:off x="3275850" y="3528153"/>
              <a:ext cx="40156" cy="41053"/>
            </a:xfrm>
            <a:custGeom>
              <a:avLst/>
              <a:gdLst/>
              <a:ahLst/>
              <a:cxnLst/>
              <a:rect l="l" t="t" r="r" b="b"/>
              <a:pathLst>
                <a:path w="896" h="916" fill="none" extrusionOk="0">
                  <a:moveTo>
                    <a:pt x="895" y="458"/>
                  </a:moveTo>
                  <a:cubicBezTo>
                    <a:pt x="895" y="697"/>
                    <a:pt x="696" y="916"/>
                    <a:pt x="458" y="916"/>
                  </a:cubicBezTo>
                  <a:cubicBezTo>
                    <a:pt x="199" y="916"/>
                    <a:pt x="0" y="697"/>
                    <a:pt x="0" y="458"/>
                  </a:cubicBezTo>
                  <a:cubicBezTo>
                    <a:pt x="0" y="220"/>
                    <a:pt x="199" y="1"/>
                    <a:pt x="45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4"/>
            <p:cNvSpPr/>
            <p:nvPr/>
          </p:nvSpPr>
          <p:spPr>
            <a:xfrm>
              <a:off x="3538837" y="3528153"/>
              <a:ext cx="41053" cy="41053"/>
            </a:xfrm>
            <a:custGeom>
              <a:avLst/>
              <a:gdLst/>
              <a:ahLst/>
              <a:cxnLst/>
              <a:rect l="l" t="t" r="r" b="b"/>
              <a:pathLst>
                <a:path w="916" h="916" fill="none" extrusionOk="0">
                  <a:moveTo>
                    <a:pt x="916" y="458"/>
                  </a:moveTo>
                  <a:cubicBezTo>
                    <a:pt x="916" y="697"/>
                    <a:pt x="697" y="916"/>
                    <a:pt x="458" y="916"/>
                  </a:cubicBezTo>
                  <a:cubicBezTo>
                    <a:pt x="199" y="916"/>
                    <a:pt x="0" y="697"/>
                    <a:pt x="0" y="458"/>
                  </a:cubicBezTo>
                  <a:cubicBezTo>
                    <a:pt x="0" y="220"/>
                    <a:pt x="199" y="1"/>
                    <a:pt x="458" y="1"/>
                  </a:cubicBezTo>
                  <a:cubicBezTo>
                    <a:pt x="697" y="1"/>
                    <a:pt x="916" y="22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4"/>
            <p:cNvSpPr/>
            <p:nvPr/>
          </p:nvSpPr>
          <p:spPr>
            <a:xfrm>
              <a:off x="3802720" y="3528153"/>
              <a:ext cx="40156" cy="41053"/>
            </a:xfrm>
            <a:custGeom>
              <a:avLst/>
              <a:gdLst/>
              <a:ahLst/>
              <a:cxnLst/>
              <a:rect l="l" t="t" r="r" b="b"/>
              <a:pathLst>
                <a:path w="896" h="916" fill="none" extrusionOk="0">
                  <a:moveTo>
                    <a:pt x="896" y="458"/>
                  </a:moveTo>
                  <a:cubicBezTo>
                    <a:pt x="896" y="697"/>
                    <a:pt x="697" y="916"/>
                    <a:pt x="438" y="916"/>
                  </a:cubicBezTo>
                  <a:cubicBezTo>
                    <a:pt x="200" y="916"/>
                    <a:pt x="1" y="697"/>
                    <a:pt x="1" y="458"/>
                  </a:cubicBezTo>
                  <a:cubicBezTo>
                    <a:pt x="1" y="220"/>
                    <a:pt x="200" y="1"/>
                    <a:pt x="438" y="1"/>
                  </a:cubicBezTo>
                  <a:cubicBezTo>
                    <a:pt x="697" y="1"/>
                    <a:pt x="896" y="22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4"/>
            <p:cNvSpPr/>
            <p:nvPr/>
          </p:nvSpPr>
          <p:spPr>
            <a:xfrm>
              <a:off x="4065752" y="3528153"/>
              <a:ext cx="40156" cy="41053"/>
            </a:xfrm>
            <a:custGeom>
              <a:avLst/>
              <a:gdLst/>
              <a:ahLst/>
              <a:cxnLst/>
              <a:rect l="l" t="t" r="r" b="b"/>
              <a:pathLst>
                <a:path w="896" h="916" fill="none" extrusionOk="0">
                  <a:moveTo>
                    <a:pt x="895" y="458"/>
                  </a:moveTo>
                  <a:cubicBezTo>
                    <a:pt x="895" y="697"/>
                    <a:pt x="696" y="916"/>
                    <a:pt x="438" y="916"/>
                  </a:cubicBezTo>
                  <a:cubicBezTo>
                    <a:pt x="199" y="916"/>
                    <a:pt x="0" y="697"/>
                    <a:pt x="0" y="458"/>
                  </a:cubicBezTo>
                  <a:cubicBezTo>
                    <a:pt x="0" y="220"/>
                    <a:pt x="199" y="1"/>
                    <a:pt x="43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4"/>
            <p:cNvSpPr/>
            <p:nvPr/>
          </p:nvSpPr>
          <p:spPr>
            <a:xfrm>
              <a:off x="3275850" y="3789394"/>
              <a:ext cx="40156" cy="40156"/>
            </a:xfrm>
            <a:custGeom>
              <a:avLst/>
              <a:gdLst/>
              <a:ahLst/>
              <a:cxnLst/>
              <a:rect l="l" t="t" r="r" b="b"/>
              <a:pathLst>
                <a:path w="896" h="896" fill="none" extrusionOk="0">
                  <a:moveTo>
                    <a:pt x="895" y="458"/>
                  </a:moveTo>
                  <a:cubicBezTo>
                    <a:pt x="895" y="697"/>
                    <a:pt x="696" y="896"/>
                    <a:pt x="458" y="896"/>
                  </a:cubicBezTo>
                  <a:cubicBezTo>
                    <a:pt x="199" y="896"/>
                    <a:pt x="0" y="697"/>
                    <a:pt x="0" y="458"/>
                  </a:cubicBezTo>
                  <a:cubicBezTo>
                    <a:pt x="0" y="199"/>
                    <a:pt x="199" y="0"/>
                    <a:pt x="458" y="0"/>
                  </a:cubicBezTo>
                  <a:cubicBezTo>
                    <a:pt x="696" y="0"/>
                    <a:pt x="895" y="199"/>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4"/>
            <p:cNvSpPr/>
            <p:nvPr/>
          </p:nvSpPr>
          <p:spPr>
            <a:xfrm>
              <a:off x="3538837" y="3789394"/>
              <a:ext cx="41053" cy="40156"/>
            </a:xfrm>
            <a:custGeom>
              <a:avLst/>
              <a:gdLst/>
              <a:ahLst/>
              <a:cxnLst/>
              <a:rect l="l" t="t" r="r" b="b"/>
              <a:pathLst>
                <a:path w="916" h="896" fill="none" extrusionOk="0">
                  <a:moveTo>
                    <a:pt x="916" y="458"/>
                  </a:moveTo>
                  <a:cubicBezTo>
                    <a:pt x="916" y="697"/>
                    <a:pt x="697" y="896"/>
                    <a:pt x="458" y="896"/>
                  </a:cubicBezTo>
                  <a:cubicBezTo>
                    <a:pt x="199" y="896"/>
                    <a:pt x="0" y="697"/>
                    <a:pt x="0" y="458"/>
                  </a:cubicBezTo>
                  <a:cubicBezTo>
                    <a:pt x="0" y="199"/>
                    <a:pt x="199" y="0"/>
                    <a:pt x="458" y="0"/>
                  </a:cubicBezTo>
                  <a:cubicBezTo>
                    <a:pt x="697" y="0"/>
                    <a:pt x="916" y="199"/>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4"/>
            <p:cNvSpPr/>
            <p:nvPr/>
          </p:nvSpPr>
          <p:spPr>
            <a:xfrm>
              <a:off x="3802720" y="3789394"/>
              <a:ext cx="40156" cy="40156"/>
            </a:xfrm>
            <a:custGeom>
              <a:avLst/>
              <a:gdLst/>
              <a:ahLst/>
              <a:cxnLst/>
              <a:rect l="l" t="t" r="r" b="b"/>
              <a:pathLst>
                <a:path w="896" h="896" fill="none" extrusionOk="0">
                  <a:moveTo>
                    <a:pt x="896" y="458"/>
                  </a:moveTo>
                  <a:cubicBezTo>
                    <a:pt x="896" y="697"/>
                    <a:pt x="697" y="896"/>
                    <a:pt x="438" y="896"/>
                  </a:cubicBezTo>
                  <a:cubicBezTo>
                    <a:pt x="200" y="896"/>
                    <a:pt x="1" y="697"/>
                    <a:pt x="1" y="458"/>
                  </a:cubicBezTo>
                  <a:cubicBezTo>
                    <a:pt x="1" y="199"/>
                    <a:pt x="200" y="0"/>
                    <a:pt x="438" y="0"/>
                  </a:cubicBezTo>
                  <a:cubicBezTo>
                    <a:pt x="697" y="0"/>
                    <a:pt x="896" y="199"/>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4"/>
            <p:cNvSpPr/>
            <p:nvPr/>
          </p:nvSpPr>
          <p:spPr>
            <a:xfrm>
              <a:off x="4065752" y="3789394"/>
              <a:ext cx="40156" cy="40156"/>
            </a:xfrm>
            <a:custGeom>
              <a:avLst/>
              <a:gdLst/>
              <a:ahLst/>
              <a:cxnLst/>
              <a:rect l="l" t="t" r="r" b="b"/>
              <a:pathLst>
                <a:path w="896" h="896" fill="none" extrusionOk="0">
                  <a:moveTo>
                    <a:pt x="895" y="458"/>
                  </a:moveTo>
                  <a:cubicBezTo>
                    <a:pt x="895" y="697"/>
                    <a:pt x="696" y="896"/>
                    <a:pt x="438" y="896"/>
                  </a:cubicBezTo>
                  <a:cubicBezTo>
                    <a:pt x="199" y="896"/>
                    <a:pt x="0" y="697"/>
                    <a:pt x="0" y="458"/>
                  </a:cubicBezTo>
                  <a:cubicBezTo>
                    <a:pt x="0" y="199"/>
                    <a:pt x="199" y="0"/>
                    <a:pt x="438" y="0"/>
                  </a:cubicBezTo>
                  <a:cubicBezTo>
                    <a:pt x="696" y="0"/>
                    <a:pt x="895" y="199"/>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 name="Google Shape;73;p4"/>
          <p:cNvSpPr/>
          <p:nvPr/>
        </p:nvSpPr>
        <p:spPr>
          <a:xfrm>
            <a:off x="8086675" y="3696600"/>
            <a:ext cx="688200" cy="1446900"/>
          </a:xfrm>
          <a:prstGeom prst="round2SameRect">
            <a:avLst>
              <a:gd name="adj1" fmla="val 50000"/>
              <a:gd name="adj2" fmla="val 0"/>
            </a:avLst>
          </a:pr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4"/>
          <p:cNvSpPr txBox="1">
            <a:spLocks noGrp="1"/>
          </p:cNvSpPr>
          <p:nvPr>
            <p:ph type="body" idx="1"/>
          </p:nvPr>
        </p:nvSpPr>
        <p:spPr>
          <a:xfrm>
            <a:off x="713225" y="1179100"/>
            <a:ext cx="7717500" cy="338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25F5DF"/>
              </a:buClr>
              <a:buSzPts val="1200"/>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dirty="0"/>
          </a:p>
        </p:txBody>
      </p:sp>
      <p:sp>
        <p:nvSpPr>
          <p:cNvPr id="75" name="Google Shape;75;p4"/>
          <p:cNvSpPr txBox="1">
            <a:spLocks noGrp="1"/>
          </p:cNvSpPr>
          <p:nvPr>
            <p:ph type="title"/>
          </p:nvPr>
        </p:nvSpPr>
        <p:spPr>
          <a:xfrm>
            <a:off x="713275" y="44505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32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7"/>
        <p:cNvGrpSpPr/>
        <p:nvPr/>
      </p:nvGrpSpPr>
      <p:grpSpPr>
        <a:xfrm>
          <a:off x="0" y="0"/>
          <a:ext cx="0" cy="0"/>
          <a:chOff x="0" y="0"/>
          <a:chExt cx="0" cy="0"/>
        </a:xfrm>
      </p:grpSpPr>
      <p:sp>
        <p:nvSpPr>
          <p:cNvPr id="108" name="Google Shape;108;p7"/>
          <p:cNvSpPr/>
          <p:nvPr/>
        </p:nvSpPr>
        <p:spPr>
          <a:xfrm rot="5400000" flipH="1">
            <a:off x="1319851" y="-1072600"/>
            <a:ext cx="710700" cy="3350700"/>
          </a:xfrm>
          <a:prstGeom prst="round2SameRect">
            <a:avLst>
              <a:gd name="adj1" fmla="val 50000"/>
              <a:gd name="adj2" fmla="val 0"/>
            </a:avLst>
          </a:pr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7"/>
          <p:cNvSpPr/>
          <p:nvPr/>
        </p:nvSpPr>
        <p:spPr>
          <a:xfrm>
            <a:off x="1862088" y="3938001"/>
            <a:ext cx="2785414" cy="1205500"/>
          </a:xfrm>
          <a:custGeom>
            <a:avLst/>
            <a:gdLst/>
            <a:ahLst/>
            <a:cxnLst/>
            <a:rect l="l" t="t" r="r" b="b"/>
            <a:pathLst>
              <a:path w="25047" h="12555" extrusionOk="0">
                <a:moveTo>
                  <a:pt x="12523" y="1"/>
                </a:moveTo>
                <a:cubicBezTo>
                  <a:pt x="5623" y="1"/>
                  <a:pt x="0" y="5624"/>
                  <a:pt x="0" y="12554"/>
                </a:cubicBezTo>
                <a:lnTo>
                  <a:pt x="25046" y="12554"/>
                </a:lnTo>
                <a:cubicBezTo>
                  <a:pt x="25046" y="5624"/>
                  <a:pt x="19453" y="1"/>
                  <a:pt x="12523" y="1"/>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11;p7"/>
          <p:cNvGrpSpPr/>
          <p:nvPr/>
        </p:nvGrpSpPr>
        <p:grpSpPr>
          <a:xfrm flipH="1">
            <a:off x="8280542" y="4490581"/>
            <a:ext cx="703621" cy="476896"/>
            <a:chOff x="3275850" y="3006614"/>
            <a:chExt cx="830059" cy="562592"/>
          </a:xfrm>
        </p:grpSpPr>
        <p:sp>
          <p:nvSpPr>
            <p:cNvPr id="112" name="Google Shape;112;p7"/>
            <p:cNvSpPr/>
            <p:nvPr/>
          </p:nvSpPr>
          <p:spPr>
            <a:xfrm>
              <a:off x="3275850" y="3006614"/>
              <a:ext cx="40156" cy="40156"/>
            </a:xfrm>
            <a:custGeom>
              <a:avLst/>
              <a:gdLst/>
              <a:ahLst/>
              <a:cxnLst/>
              <a:rect l="l" t="t" r="r" b="b"/>
              <a:pathLst>
                <a:path w="896" h="896" fill="none" extrusionOk="0">
                  <a:moveTo>
                    <a:pt x="895" y="458"/>
                  </a:moveTo>
                  <a:cubicBezTo>
                    <a:pt x="895" y="697"/>
                    <a:pt x="696" y="896"/>
                    <a:pt x="458" y="896"/>
                  </a:cubicBezTo>
                  <a:cubicBezTo>
                    <a:pt x="199" y="896"/>
                    <a:pt x="0" y="697"/>
                    <a:pt x="0" y="458"/>
                  </a:cubicBezTo>
                  <a:cubicBezTo>
                    <a:pt x="0" y="200"/>
                    <a:pt x="199" y="1"/>
                    <a:pt x="45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7"/>
            <p:cNvSpPr/>
            <p:nvPr/>
          </p:nvSpPr>
          <p:spPr>
            <a:xfrm>
              <a:off x="3538837" y="3006614"/>
              <a:ext cx="41053" cy="40156"/>
            </a:xfrm>
            <a:custGeom>
              <a:avLst/>
              <a:gdLst/>
              <a:ahLst/>
              <a:cxnLst/>
              <a:rect l="l" t="t" r="r" b="b"/>
              <a:pathLst>
                <a:path w="916" h="896" fill="none" extrusionOk="0">
                  <a:moveTo>
                    <a:pt x="916" y="458"/>
                  </a:moveTo>
                  <a:cubicBezTo>
                    <a:pt x="916" y="697"/>
                    <a:pt x="697" y="896"/>
                    <a:pt x="458" y="896"/>
                  </a:cubicBezTo>
                  <a:cubicBezTo>
                    <a:pt x="199" y="896"/>
                    <a:pt x="0" y="697"/>
                    <a:pt x="0" y="458"/>
                  </a:cubicBezTo>
                  <a:cubicBezTo>
                    <a:pt x="0" y="200"/>
                    <a:pt x="199" y="1"/>
                    <a:pt x="458" y="1"/>
                  </a:cubicBezTo>
                  <a:cubicBezTo>
                    <a:pt x="697" y="1"/>
                    <a:pt x="916" y="20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7"/>
            <p:cNvSpPr/>
            <p:nvPr/>
          </p:nvSpPr>
          <p:spPr>
            <a:xfrm>
              <a:off x="3802720" y="3006614"/>
              <a:ext cx="40156" cy="40156"/>
            </a:xfrm>
            <a:custGeom>
              <a:avLst/>
              <a:gdLst/>
              <a:ahLst/>
              <a:cxnLst/>
              <a:rect l="l" t="t" r="r" b="b"/>
              <a:pathLst>
                <a:path w="896" h="896" fill="none" extrusionOk="0">
                  <a:moveTo>
                    <a:pt x="896" y="458"/>
                  </a:moveTo>
                  <a:cubicBezTo>
                    <a:pt x="896" y="697"/>
                    <a:pt x="697" y="896"/>
                    <a:pt x="438" y="896"/>
                  </a:cubicBezTo>
                  <a:cubicBezTo>
                    <a:pt x="200" y="896"/>
                    <a:pt x="1" y="697"/>
                    <a:pt x="1" y="458"/>
                  </a:cubicBezTo>
                  <a:cubicBezTo>
                    <a:pt x="1" y="200"/>
                    <a:pt x="200" y="1"/>
                    <a:pt x="438" y="1"/>
                  </a:cubicBezTo>
                  <a:cubicBezTo>
                    <a:pt x="697" y="1"/>
                    <a:pt x="896" y="20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7"/>
            <p:cNvSpPr/>
            <p:nvPr/>
          </p:nvSpPr>
          <p:spPr>
            <a:xfrm>
              <a:off x="4065752" y="3006614"/>
              <a:ext cx="40156" cy="40156"/>
            </a:xfrm>
            <a:custGeom>
              <a:avLst/>
              <a:gdLst/>
              <a:ahLst/>
              <a:cxnLst/>
              <a:rect l="l" t="t" r="r" b="b"/>
              <a:pathLst>
                <a:path w="896" h="896" fill="none" extrusionOk="0">
                  <a:moveTo>
                    <a:pt x="895" y="458"/>
                  </a:moveTo>
                  <a:cubicBezTo>
                    <a:pt x="895" y="697"/>
                    <a:pt x="696" y="896"/>
                    <a:pt x="438" y="896"/>
                  </a:cubicBezTo>
                  <a:cubicBezTo>
                    <a:pt x="199" y="896"/>
                    <a:pt x="0" y="697"/>
                    <a:pt x="0" y="458"/>
                  </a:cubicBezTo>
                  <a:cubicBezTo>
                    <a:pt x="0" y="200"/>
                    <a:pt x="199" y="1"/>
                    <a:pt x="43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7"/>
            <p:cNvSpPr/>
            <p:nvPr/>
          </p:nvSpPr>
          <p:spPr>
            <a:xfrm>
              <a:off x="3275850" y="3267854"/>
              <a:ext cx="40156" cy="40156"/>
            </a:xfrm>
            <a:custGeom>
              <a:avLst/>
              <a:gdLst/>
              <a:ahLst/>
              <a:cxnLst/>
              <a:rect l="l" t="t" r="r" b="b"/>
              <a:pathLst>
                <a:path w="896" h="896" fill="none" extrusionOk="0">
                  <a:moveTo>
                    <a:pt x="895" y="438"/>
                  </a:moveTo>
                  <a:cubicBezTo>
                    <a:pt x="895" y="696"/>
                    <a:pt x="696" y="895"/>
                    <a:pt x="458" y="895"/>
                  </a:cubicBezTo>
                  <a:cubicBezTo>
                    <a:pt x="199" y="895"/>
                    <a:pt x="0" y="696"/>
                    <a:pt x="0" y="438"/>
                  </a:cubicBezTo>
                  <a:cubicBezTo>
                    <a:pt x="0" y="199"/>
                    <a:pt x="199" y="0"/>
                    <a:pt x="45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7"/>
            <p:cNvSpPr/>
            <p:nvPr/>
          </p:nvSpPr>
          <p:spPr>
            <a:xfrm>
              <a:off x="3538837" y="3267854"/>
              <a:ext cx="41053" cy="40156"/>
            </a:xfrm>
            <a:custGeom>
              <a:avLst/>
              <a:gdLst/>
              <a:ahLst/>
              <a:cxnLst/>
              <a:rect l="l" t="t" r="r" b="b"/>
              <a:pathLst>
                <a:path w="916" h="896" fill="none" extrusionOk="0">
                  <a:moveTo>
                    <a:pt x="916" y="438"/>
                  </a:moveTo>
                  <a:cubicBezTo>
                    <a:pt x="916" y="696"/>
                    <a:pt x="697" y="895"/>
                    <a:pt x="458" y="895"/>
                  </a:cubicBezTo>
                  <a:cubicBezTo>
                    <a:pt x="199" y="895"/>
                    <a:pt x="0" y="696"/>
                    <a:pt x="0" y="438"/>
                  </a:cubicBezTo>
                  <a:cubicBezTo>
                    <a:pt x="0" y="199"/>
                    <a:pt x="199" y="0"/>
                    <a:pt x="458" y="0"/>
                  </a:cubicBezTo>
                  <a:cubicBezTo>
                    <a:pt x="697" y="0"/>
                    <a:pt x="916" y="199"/>
                    <a:pt x="91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7"/>
            <p:cNvSpPr/>
            <p:nvPr/>
          </p:nvSpPr>
          <p:spPr>
            <a:xfrm>
              <a:off x="3802720" y="3267854"/>
              <a:ext cx="40156" cy="40156"/>
            </a:xfrm>
            <a:custGeom>
              <a:avLst/>
              <a:gdLst/>
              <a:ahLst/>
              <a:cxnLst/>
              <a:rect l="l" t="t" r="r" b="b"/>
              <a:pathLst>
                <a:path w="896" h="896" fill="none" extrusionOk="0">
                  <a:moveTo>
                    <a:pt x="896" y="438"/>
                  </a:moveTo>
                  <a:cubicBezTo>
                    <a:pt x="896" y="696"/>
                    <a:pt x="697" y="895"/>
                    <a:pt x="438" y="895"/>
                  </a:cubicBezTo>
                  <a:cubicBezTo>
                    <a:pt x="200" y="895"/>
                    <a:pt x="1" y="696"/>
                    <a:pt x="1" y="438"/>
                  </a:cubicBezTo>
                  <a:cubicBezTo>
                    <a:pt x="1" y="199"/>
                    <a:pt x="200" y="0"/>
                    <a:pt x="438" y="0"/>
                  </a:cubicBezTo>
                  <a:cubicBezTo>
                    <a:pt x="697" y="0"/>
                    <a:pt x="896" y="199"/>
                    <a:pt x="89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7"/>
            <p:cNvSpPr/>
            <p:nvPr/>
          </p:nvSpPr>
          <p:spPr>
            <a:xfrm>
              <a:off x="4065752" y="3267854"/>
              <a:ext cx="40156" cy="40156"/>
            </a:xfrm>
            <a:custGeom>
              <a:avLst/>
              <a:gdLst/>
              <a:ahLst/>
              <a:cxnLst/>
              <a:rect l="l" t="t" r="r" b="b"/>
              <a:pathLst>
                <a:path w="896" h="896" fill="none" extrusionOk="0">
                  <a:moveTo>
                    <a:pt x="895" y="438"/>
                  </a:moveTo>
                  <a:cubicBezTo>
                    <a:pt x="895" y="696"/>
                    <a:pt x="696" y="895"/>
                    <a:pt x="438" y="895"/>
                  </a:cubicBezTo>
                  <a:cubicBezTo>
                    <a:pt x="199" y="895"/>
                    <a:pt x="0" y="696"/>
                    <a:pt x="0" y="438"/>
                  </a:cubicBezTo>
                  <a:cubicBezTo>
                    <a:pt x="0" y="199"/>
                    <a:pt x="199" y="0"/>
                    <a:pt x="43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7"/>
            <p:cNvSpPr/>
            <p:nvPr/>
          </p:nvSpPr>
          <p:spPr>
            <a:xfrm>
              <a:off x="3275850" y="3528153"/>
              <a:ext cx="40156" cy="41053"/>
            </a:xfrm>
            <a:custGeom>
              <a:avLst/>
              <a:gdLst/>
              <a:ahLst/>
              <a:cxnLst/>
              <a:rect l="l" t="t" r="r" b="b"/>
              <a:pathLst>
                <a:path w="896" h="916" fill="none" extrusionOk="0">
                  <a:moveTo>
                    <a:pt x="895" y="458"/>
                  </a:moveTo>
                  <a:cubicBezTo>
                    <a:pt x="895" y="697"/>
                    <a:pt x="696" y="916"/>
                    <a:pt x="458" y="916"/>
                  </a:cubicBezTo>
                  <a:cubicBezTo>
                    <a:pt x="199" y="916"/>
                    <a:pt x="0" y="697"/>
                    <a:pt x="0" y="458"/>
                  </a:cubicBezTo>
                  <a:cubicBezTo>
                    <a:pt x="0" y="220"/>
                    <a:pt x="199" y="1"/>
                    <a:pt x="45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7"/>
            <p:cNvSpPr/>
            <p:nvPr/>
          </p:nvSpPr>
          <p:spPr>
            <a:xfrm>
              <a:off x="3538837" y="3528153"/>
              <a:ext cx="41053" cy="41053"/>
            </a:xfrm>
            <a:custGeom>
              <a:avLst/>
              <a:gdLst/>
              <a:ahLst/>
              <a:cxnLst/>
              <a:rect l="l" t="t" r="r" b="b"/>
              <a:pathLst>
                <a:path w="916" h="916" fill="none" extrusionOk="0">
                  <a:moveTo>
                    <a:pt x="916" y="458"/>
                  </a:moveTo>
                  <a:cubicBezTo>
                    <a:pt x="916" y="697"/>
                    <a:pt x="697" y="916"/>
                    <a:pt x="458" y="916"/>
                  </a:cubicBezTo>
                  <a:cubicBezTo>
                    <a:pt x="199" y="916"/>
                    <a:pt x="0" y="697"/>
                    <a:pt x="0" y="458"/>
                  </a:cubicBezTo>
                  <a:cubicBezTo>
                    <a:pt x="0" y="220"/>
                    <a:pt x="199" y="1"/>
                    <a:pt x="458" y="1"/>
                  </a:cubicBezTo>
                  <a:cubicBezTo>
                    <a:pt x="697" y="1"/>
                    <a:pt x="916" y="22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7"/>
            <p:cNvSpPr/>
            <p:nvPr/>
          </p:nvSpPr>
          <p:spPr>
            <a:xfrm>
              <a:off x="3802720" y="3528153"/>
              <a:ext cx="40156" cy="41053"/>
            </a:xfrm>
            <a:custGeom>
              <a:avLst/>
              <a:gdLst/>
              <a:ahLst/>
              <a:cxnLst/>
              <a:rect l="l" t="t" r="r" b="b"/>
              <a:pathLst>
                <a:path w="896" h="916" fill="none" extrusionOk="0">
                  <a:moveTo>
                    <a:pt x="896" y="458"/>
                  </a:moveTo>
                  <a:cubicBezTo>
                    <a:pt x="896" y="697"/>
                    <a:pt x="697" y="916"/>
                    <a:pt x="438" y="916"/>
                  </a:cubicBezTo>
                  <a:cubicBezTo>
                    <a:pt x="200" y="916"/>
                    <a:pt x="1" y="697"/>
                    <a:pt x="1" y="458"/>
                  </a:cubicBezTo>
                  <a:cubicBezTo>
                    <a:pt x="1" y="220"/>
                    <a:pt x="200" y="1"/>
                    <a:pt x="438" y="1"/>
                  </a:cubicBezTo>
                  <a:cubicBezTo>
                    <a:pt x="697" y="1"/>
                    <a:pt x="896" y="22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7"/>
            <p:cNvSpPr/>
            <p:nvPr/>
          </p:nvSpPr>
          <p:spPr>
            <a:xfrm>
              <a:off x="4065752" y="3528153"/>
              <a:ext cx="40156" cy="41053"/>
            </a:xfrm>
            <a:custGeom>
              <a:avLst/>
              <a:gdLst/>
              <a:ahLst/>
              <a:cxnLst/>
              <a:rect l="l" t="t" r="r" b="b"/>
              <a:pathLst>
                <a:path w="896" h="916" fill="none" extrusionOk="0">
                  <a:moveTo>
                    <a:pt x="895" y="458"/>
                  </a:moveTo>
                  <a:cubicBezTo>
                    <a:pt x="895" y="697"/>
                    <a:pt x="696" y="916"/>
                    <a:pt x="438" y="916"/>
                  </a:cubicBezTo>
                  <a:cubicBezTo>
                    <a:pt x="199" y="916"/>
                    <a:pt x="0" y="697"/>
                    <a:pt x="0" y="458"/>
                  </a:cubicBezTo>
                  <a:cubicBezTo>
                    <a:pt x="0" y="220"/>
                    <a:pt x="199" y="1"/>
                    <a:pt x="43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4" name="Google Shape;124;p7"/>
          <p:cNvSpPr/>
          <p:nvPr/>
        </p:nvSpPr>
        <p:spPr>
          <a:xfrm>
            <a:off x="7873538" y="113187"/>
            <a:ext cx="962055" cy="979116"/>
          </a:xfrm>
          <a:custGeom>
            <a:avLst/>
            <a:gdLst/>
            <a:ahLst/>
            <a:cxnLst/>
            <a:rect l="l" t="t" r="r" b="b"/>
            <a:pathLst>
              <a:path w="16628" h="16658" extrusionOk="0">
                <a:moveTo>
                  <a:pt x="8329" y="1"/>
                </a:moveTo>
                <a:cubicBezTo>
                  <a:pt x="3709" y="1"/>
                  <a:pt x="1" y="3739"/>
                  <a:pt x="1" y="8329"/>
                </a:cubicBezTo>
                <a:cubicBezTo>
                  <a:pt x="1" y="12919"/>
                  <a:pt x="3709" y="16658"/>
                  <a:pt x="8329" y="16658"/>
                </a:cubicBezTo>
                <a:cubicBezTo>
                  <a:pt x="12919" y="16658"/>
                  <a:pt x="16627" y="12919"/>
                  <a:pt x="16627" y="8329"/>
                </a:cubicBezTo>
                <a:cubicBezTo>
                  <a:pt x="16627" y="3739"/>
                  <a:pt x="12919" y="1"/>
                  <a:pt x="8329" y="1"/>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7"/>
          <p:cNvSpPr txBox="1">
            <a:spLocks noGrp="1"/>
          </p:cNvSpPr>
          <p:nvPr>
            <p:ph type="title"/>
          </p:nvPr>
        </p:nvSpPr>
        <p:spPr>
          <a:xfrm>
            <a:off x="713225" y="1347175"/>
            <a:ext cx="3505800" cy="15384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126" name="Google Shape;126;p7"/>
          <p:cNvSpPr txBox="1">
            <a:spLocks noGrp="1"/>
          </p:cNvSpPr>
          <p:nvPr>
            <p:ph type="subTitle" idx="1"/>
          </p:nvPr>
        </p:nvSpPr>
        <p:spPr>
          <a:xfrm>
            <a:off x="713225" y="2885525"/>
            <a:ext cx="3505800" cy="910800"/>
          </a:xfrm>
          <a:prstGeom prst="rect">
            <a:avLst/>
          </a:prstGeom>
        </p:spPr>
        <p:txBody>
          <a:bodyPr spcFirstLastPara="1" wrap="square" lIns="91425" tIns="91425" rIns="91425" bIns="91425" anchor="t" anchorCtr="0">
            <a:noAutofit/>
          </a:bodyPr>
          <a:lstStyle>
            <a:lvl1pPr lvl="0">
              <a:spcBef>
                <a:spcPts val="0"/>
              </a:spcBef>
              <a:spcAft>
                <a:spcPts val="0"/>
              </a:spcAft>
              <a:buSzPts val="1600"/>
              <a:buNone/>
              <a:defRPr sz="1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7"/>
        <p:cNvGrpSpPr/>
        <p:nvPr/>
      </p:nvGrpSpPr>
      <p:grpSpPr>
        <a:xfrm>
          <a:off x="0" y="0"/>
          <a:ext cx="0" cy="0"/>
          <a:chOff x="0" y="0"/>
          <a:chExt cx="0" cy="0"/>
        </a:xfrm>
      </p:grpSpPr>
      <p:sp>
        <p:nvSpPr>
          <p:cNvPr id="128" name="Google Shape;128;p8"/>
          <p:cNvSpPr/>
          <p:nvPr/>
        </p:nvSpPr>
        <p:spPr>
          <a:xfrm rot="10800000">
            <a:off x="6983856" y="2980775"/>
            <a:ext cx="2160144" cy="2162728"/>
          </a:xfrm>
          <a:custGeom>
            <a:avLst/>
            <a:gdLst/>
            <a:ahLst/>
            <a:cxnLst/>
            <a:rect l="l" t="t" r="r" b="b"/>
            <a:pathLst>
              <a:path w="25716" h="25746" extrusionOk="0">
                <a:moveTo>
                  <a:pt x="0" y="0"/>
                </a:moveTo>
                <a:lnTo>
                  <a:pt x="0" y="25745"/>
                </a:lnTo>
                <a:cubicBezTo>
                  <a:pt x="14195" y="25745"/>
                  <a:pt x="25715" y="14225"/>
                  <a:pt x="25715" y="0"/>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8"/>
          <p:cNvSpPr/>
          <p:nvPr/>
        </p:nvSpPr>
        <p:spPr>
          <a:xfrm rot="10800000" flipH="1">
            <a:off x="46613" y="0"/>
            <a:ext cx="2785414" cy="1205500"/>
          </a:xfrm>
          <a:custGeom>
            <a:avLst/>
            <a:gdLst/>
            <a:ahLst/>
            <a:cxnLst/>
            <a:rect l="l" t="t" r="r" b="b"/>
            <a:pathLst>
              <a:path w="25047" h="12555" extrusionOk="0">
                <a:moveTo>
                  <a:pt x="12523" y="1"/>
                </a:moveTo>
                <a:cubicBezTo>
                  <a:pt x="5623" y="1"/>
                  <a:pt x="0" y="5624"/>
                  <a:pt x="0" y="12554"/>
                </a:cubicBezTo>
                <a:lnTo>
                  <a:pt x="25046" y="12554"/>
                </a:lnTo>
                <a:cubicBezTo>
                  <a:pt x="25046" y="5624"/>
                  <a:pt x="19453" y="1"/>
                  <a:pt x="12523" y="1"/>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0" name="Google Shape;130;p8"/>
          <p:cNvGrpSpPr/>
          <p:nvPr/>
        </p:nvGrpSpPr>
        <p:grpSpPr>
          <a:xfrm>
            <a:off x="8368534" y="121621"/>
            <a:ext cx="624487" cy="423261"/>
            <a:chOff x="3275850" y="3006614"/>
            <a:chExt cx="830059" cy="562592"/>
          </a:xfrm>
        </p:grpSpPr>
        <p:sp>
          <p:nvSpPr>
            <p:cNvPr id="131" name="Google Shape;131;p8"/>
            <p:cNvSpPr/>
            <p:nvPr/>
          </p:nvSpPr>
          <p:spPr>
            <a:xfrm>
              <a:off x="3275850" y="3006614"/>
              <a:ext cx="40156" cy="40156"/>
            </a:xfrm>
            <a:custGeom>
              <a:avLst/>
              <a:gdLst/>
              <a:ahLst/>
              <a:cxnLst/>
              <a:rect l="l" t="t" r="r" b="b"/>
              <a:pathLst>
                <a:path w="896" h="896" fill="none" extrusionOk="0">
                  <a:moveTo>
                    <a:pt x="895" y="458"/>
                  </a:moveTo>
                  <a:cubicBezTo>
                    <a:pt x="895" y="697"/>
                    <a:pt x="696" y="896"/>
                    <a:pt x="458" y="896"/>
                  </a:cubicBezTo>
                  <a:cubicBezTo>
                    <a:pt x="199" y="896"/>
                    <a:pt x="0" y="697"/>
                    <a:pt x="0" y="458"/>
                  </a:cubicBezTo>
                  <a:cubicBezTo>
                    <a:pt x="0" y="200"/>
                    <a:pt x="199" y="1"/>
                    <a:pt x="45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8"/>
            <p:cNvSpPr/>
            <p:nvPr/>
          </p:nvSpPr>
          <p:spPr>
            <a:xfrm>
              <a:off x="3538837" y="3006614"/>
              <a:ext cx="41053" cy="40156"/>
            </a:xfrm>
            <a:custGeom>
              <a:avLst/>
              <a:gdLst/>
              <a:ahLst/>
              <a:cxnLst/>
              <a:rect l="l" t="t" r="r" b="b"/>
              <a:pathLst>
                <a:path w="916" h="896" fill="none" extrusionOk="0">
                  <a:moveTo>
                    <a:pt x="916" y="458"/>
                  </a:moveTo>
                  <a:cubicBezTo>
                    <a:pt x="916" y="697"/>
                    <a:pt x="697" y="896"/>
                    <a:pt x="458" y="896"/>
                  </a:cubicBezTo>
                  <a:cubicBezTo>
                    <a:pt x="199" y="896"/>
                    <a:pt x="0" y="697"/>
                    <a:pt x="0" y="458"/>
                  </a:cubicBezTo>
                  <a:cubicBezTo>
                    <a:pt x="0" y="200"/>
                    <a:pt x="199" y="1"/>
                    <a:pt x="458" y="1"/>
                  </a:cubicBezTo>
                  <a:cubicBezTo>
                    <a:pt x="697" y="1"/>
                    <a:pt x="916" y="20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8"/>
            <p:cNvSpPr/>
            <p:nvPr/>
          </p:nvSpPr>
          <p:spPr>
            <a:xfrm>
              <a:off x="3802720" y="3006614"/>
              <a:ext cx="40156" cy="40156"/>
            </a:xfrm>
            <a:custGeom>
              <a:avLst/>
              <a:gdLst/>
              <a:ahLst/>
              <a:cxnLst/>
              <a:rect l="l" t="t" r="r" b="b"/>
              <a:pathLst>
                <a:path w="896" h="896" fill="none" extrusionOk="0">
                  <a:moveTo>
                    <a:pt x="896" y="458"/>
                  </a:moveTo>
                  <a:cubicBezTo>
                    <a:pt x="896" y="697"/>
                    <a:pt x="697" y="896"/>
                    <a:pt x="438" y="896"/>
                  </a:cubicBezTo>
                  <a:cubicBezTo>
                    <a:pt x="200" y="896"/>
                    <a:pt x="1" y="697"/>
                    <a:pt x="1" y="458"/>
                  </a:cubicBezTo>
                  <a:cubicBezTo>
                    <a:pt x="1" y="200"/>
                    <a:pt x="200" y="1"/>
                    <a:pt x="438" y="1"/>
                  </a:cubicBezTo>
                  <a:cubicBezTo>
                    <a:pt x="697" y="1"/>
                    <a:pt x="896" y="20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8"/>
            <p:cNvSpPr/>
            <p:nvPr/>
          </p:nvSpPr>
          <p:spPr>
            <a:xfrm>
              <a:off x="4065752" y="3006614"/>
              <a:ext cx="40156" cy="40156"/>
            </a:xfrm>
            <a:custGeom>
              <a:avLst/>
              <a:gdLst/>
              <a:ahLst/>
              <a:cxnLst/>
              <a:rect l="l" t="t" r="r" b="b"/>
              <a:pathLst>
                <a:path w="896" h="896" fill="none" extrusionOk="0">
                  <a:moveTo>
                    <a:pt x="895" y="458"/>
                  </a:moveTo>
                  <a:cubicBezTo>
                    <a:pt x="895" y="697"/>
                    <a:pt x="696" y="896"/>
                    <a:pt x="438" y="896"/>
                  </a:cubicBezTo>
                  <a:cubicBezTo>
                    <a:pt x="199" y="896"/>
                    <a:pt x="0" y="697"/>
                    <a:pt x="0" y="458"/>
                  </a:cubicBezTo>
                  <a:cubicBezTo>
                    <a:pt x="0" y="200"/>
                    <a:pt x="199" y="1"/>
                    <a:pt x="43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8"/>
            <p:cNvSpPr/>
            <p:nvPr/>
          </p:nvSpPr>
          <p:spPr>
            <a:xfrm>
              <a:off x="3275850" y="3267854"/>
              <a:ext cx="40156" cy="40156"/>
            </a:xfrm>
            <a:custGeom>
              <a:avLst/>
              <a:gdLst/>
              <a:ahLst/>
              <a:cxnLst/>
              <a:rect l="l" t="t" r="r" b="b"/>
              <a:pathLst>
                <a:path w="896" h="896" fill="none" extrusionOk="0">
                  <a:moveTo>
                    <a:pt x="895" y="438"/>
                  </a:moveTo>
                  <a:cubicBezTo>
                    <a:pt x="895" y="696"/>
                    <a:pt x="696" y="895"/>
                    <a:pt x="458" y="895"/>
                  </a:cubicBezTo>
                  <a:cubicBezTo>
                    <a:pt x="199" y="895"/>
                    <a:pt x="0" y="696"/>
                    <a:pt x="0" y="438"/>
                  </a:cubicBezTo>
                  <a:cubicBezTo>
                    <a:pt x="0" y="199"/>
                    <a:pt x="199" y="0"/>
                    <a:pt x="45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8"/>
            <p:cNvSpPr/>
            <p:nvPr/>
          </p:nvSpPr>
          <p:spPr>
            <a:xfrm>
              <a:off x="3538837" y="3267854"/>
              <a:ext cx="41053" cy="40156"/>
            </a:xfrm>
            <a:custGeom>
              <a:avLst/>
              <a:gdLst/>
              <a:ahLst/>
              <a:cxnLst/>
              <a:rect l="l" t="t" r="r" b="b"/>
              <a:pathLst>
                <a:path w="916" h="896" fill="none" extrusionOk="0">
                  <a:moveTo>
                    <a:pt x="916" y="438"/>
                  </a:moveTo>
                  <a:cubicBezTo>
                    <a:pt x="916" y="696"/>
                    <a:pt x="697" y="895"/>
                    <a:pt x="458" y="895"/>
                  </a:cubicBezTo>
                  <a:cubicBezTo>
                    <a:pt x="199" y="895"/>
                    <a:pt x="0" y="696"/>
                    <a:pt x="0" y="438"/>
                  </a:cubicBezTo>
                  <a:cubicBezTo>
                    <a:pt x="0" y="199"/>
                    <a:pt x="199" y="0"/>
                    <a:pt x="458" y="0"/>
                  </a:cubicBezTo>
                  <a:cubicBezTo>
                    <a:pt x="697" y="0"/>
                    <a:pt x="916" y="199"/>
                    <a:pt x="91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8"/>
            <p:cNvSpPr/>
            <p:nvPr/>
          </p:nvSpPr>
          <p:spPr>
            <a:xfrm>
              <a:off x="3802720" y="3267854"/>
              <a:ext cx="40156" cy="40156"/>
            </a:xfrm>
            <a:custGeom>
              <a:avLst/>
              <a:gdLst/>
              <a:ahLst/>
              <a:cxnLst/>
              <a:rect l="l" t="t" r="r" b="b"/>
              <a:pathLst>
                <a:path w="896" h="896" fill="none" extrusionOk="0">
                  <a:moveTo>
                    <a:pt x="896" y="438"/>
                  </a:moveTo>
                  <a:cubicBezTo>
                    <a:pt x="896" y="696"/>
                    <a:pt x="697" y="895"/>
                    <a:pt x="438" y="895"/>
                  </a:cubicBezTo>
                  <a:cubicBezTo>
                    <a:pt x="200" y="895"/>
                    <a:pt x="1" y="696"/>
                    <a:pt x="1" y="438"/>
                  </a:cubicBezTo>
                  <a:cubicBezTo>
                    <a:pt x="1" y="199"/>
                    <a:pt x="200" y="0"/>
                    <a:pt x="438" y="0"/>
                  </a:cubicBezTo>
                  <a:cubicBezTo>
                    <a:pt x="697" y="0"/>
                    <a:pt x="896" y="199"/>
                    <a:pt x="89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8"/>
            <p:cNvSpPr/>
            <p:nvPr/>
          </p:nvSpPr>
          <p:spPr>
            <a:xfrm>
              <a:off x="4065752" y="3267854"/>
              <a:ext cx="40156" cy="40156"/>
            </a:xfrm>
            <a:custGeom>
              <a:avLst/>
              <a:gdLst/>
              <a:ahLst/>
              <a:cxnLst/>
              <a:rect l="l" t="t" r="r" b="b"/>
              <a:pathLst>
                <a:path w="896" h="896" fill="none" extrusionOk="0">
                  <a:moveTo>
                    <a:pt x="895" y="438"/>
                  </a:moveTo>
                  <a:cubicBezTo>
                    <a:pt x="895" y="696"/>
                    <a:pt x="696" y="895"/>
                    <a:pt x="438" y="895"/>
                  </a:cubicBezTo>
                  <a:cubicBezTo>
                    <a:pt x="199" y="895"/>
                    <a:pt x="0" y="696"/>
                    <a:pt x="0" y="438"/>
                  </a:cubicBezTo>
                  <a:cubicBezTo>
                    <a:pt x="0" y="199"/>
                    <a:pt x="199" y="0"/>
                    <a:pt x="43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8"/>
            <p:cNvSpPr/>
            <p:nvPr/>
          </p:nvSpPr>
          <p:spPr>
            <a:xfrm>
              <a:off x="3275850" y="3528153"/>
              <a:ext cx="40156" cy="41053"/>
            </a:xfrm>
            <a:custGeom>
              <a:avLst/>
              <a:gdLst/>
              <a:ahLst/>
              <a:cxnLst/>
              <a:rect l="l" t="t" r="r" b="b"/>
              <a:pathLst>
                <a:path w="896" h="916" fill="none" extrusionOk="0">
                  <a:moveTo>
                    <a:pt x="895" y="458"/>
                  </a:moveTo>
                  <a:cubicBezTo>
                    <a:pt x="895" y="697"/>
                    <a:pt x="696" y="916"/>
                    <a:pt x="458" y="916"/>
                  </a:cubicBezTo>
                  <a:cubicBezTo>
                    <a:pt x="199" y="916"/>
                    <a:pt x="0" y="697"/>
                    <a:pt x="0" y="458"/>
                  </a:cubicBezTo>
                  <a:cubicBezTo>
                    <a:pt x="0" y="220"/>
                    <a:pt x="199" y="1"/>
                    <a:pt x="45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8"/>
            <p:cNvSpPr/>
            <p:nvPr/>
          </p:nvSpPr>
          <p:spPr>
            <a:xfrm>
              <a:off x="3538837" y="3528153"/>
              <a:ext cx="41053" cy="41053"/>
            </a:xfrm>
            <a:custGeom>
              <a:avLst/>
              <a:gdLst/>
              <a:ahLst/>
              <a:cxnLst/>
              <a:rect l="l" t="t" r="r" b="b"/>
              <a:pathLst>
                <a:path w="916" h="916" fill="none" extrusionOk="0">
                  <a:moveTo>
                    <a:pt x="916" y="458"/>
                  </a:moveTo>
                  <a:cubicBezTo>
                    <a:pt x="916" y="697"/>
                    <a:pt x="697" y="916"/>
                    <a:pt x="458" y="916"/>
                  </a:cubicBezTo>
                  <a:cubicBezTo>
                    <a:pt x="199" y="916"/>
                    <a:pt x="0" y="697"/>
                    <a:pt x="0" y="458"/>
                  </a:cubicBezTo>
                  <a:cubicBezTo>
                    <a:pt x="0" y="220"/>
                    <a:pt x="199" y="1"/>
                    <a:pt x="458" y="1"/>
                  </a:cubicBezTo>
                  <a:cubicBezTo>
                    <a:pt x="697" y="1"/>
                    <a:pt x="916" y="22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8"/>
            <p:cNvSpPr/>
            <p:nvPr/>
          </p:nvSpPr>
          <p:spPr>
            <a:xfrm>
              <a:off x="3802720" y="3528153"/>
              <a:ext cx="40156" cy="41053"/>
            </a:xfrm>
            <a:custGeom>
              <a:avLst/>
              <a:gdLst/>
              <a:ahLst/>
              <a:cxnLst/>
              <a:rect l="l" t="t" r="r" b="b"/>
              <a:pathLst>
                <a:path w="896" h="916" fill="none" extrusionOk="0">
                  <a:moveTo>
                    <a:pt x="896" y="458"/>
                  </a:moveTo>
                  <a:cubicBezTo>
                    <a:pt x="896" y="697"/>
                    <a:pt x="697" y="916"/>
                    <a:pt x="438" y="916"/>
                  </a:cubicBezTo>
                  <a:cubicBezTo>
                    <a:pt x="200" y="916"/>
                    <a:pt x="1" y="697"/>
                    <a:pt x="1" y="458"/>
                  </a:cubicBezTo>
                  <a:cubicBezTo>
                    <a:pt x="1" y="220"/>
                    <a:pt x="200" y="1"/>
                    <a:pt x="438" y="1"/>
                  </a:cubicBezTo>
                  <a:cubicBezTo>
                    <a:pt x="697" y="1"/>
                    <a:pt x="896" y="22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8"/>
            <p:cNvSpPr/>
            <p:nvPr/>
          </p:nvSpPr>
          <p:spPr>
            <a:xfrm>
              <a:off x="4065752" y="3528153"/>
              <a:ext cx="40156" cy="41053"/>
            </a:xfrm>
            <a:custGeom>
              <a:avLst/>
              <a:gdLst/>
              <a:ahLst/>
              <a:cxnLst/>
              <a:rect l="l" t="t" r="r" b="b"/>
              <a:pathLst>
                <a:path w="896" h="916" fill="none" extrusionOk="0">
                  <a:moveTo>
                    <a:pt x="895" y="458"/>
                  </a:moveTo>
                  <a:cubicBezTo>
                    <a:pt x="895" y="697"/>
                    <a:pt x="696" y="916"/>
                    <a:pt x="438" y="916"/>
                  </a:cubicBezTo>
                  <a:cubicBezTo>
                    <a:pt x="199" y="916"/>
                    <a:pt x="0" y="697"/>
                    <a:pt x="0" y="458"/>
                  </a:cubicBezTo>
                  <a:cubicBezTo>
                    <a:pt x="0" y="220"/>
                    <a:pt x="199" y="1"/>
                    <a:pt x="43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4" name="Google Shape;144;p8"/>
          <p:cNvSpPr txBox="1">
            <a:spLocks noGrp="1"/>
          </p:cNvSpPr>
          <p:nvPr>
            <p:ph type="title"/>
          </p:nvPr>
        </p:nvSpPr>
        <p:spPr>
          <a:xfrm>
            <a:off x="713225" y="1225950"/>
            <a:ext cx="5075100" cy="26916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8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45"/>
        <p:cNvGrpSpPr/>
        <p:nvPr/>
      </p:nvGrpSpPr>
      <p:grpSpPr>
        <a:xfrm>
          <a:off x="0" y="0"/>
          <a:ext cx="0" cy="0"/>
          <a:chOff x="0" y="0"/>
          <a:chExt cx="0" cy="0"/>
        </a:xfrm>
      </p:grpSpPr>
      <p:sp>
        <p:nvSpPr>
          <p:cNvPr id="146" name="Google Shape;146;p9"/>
          <p:cNvSpPr/>
          <p:nvPr/>
        </p:nvSpPr>
        <p:spPr>
          <a:xfrm>
            <a:off x="6267637" y="3991363"/>
            <a:ext cx="2785414" cy="1205500"/>
          </a:xfrm>
          <a:custGeom>
            <a:avLst/>
            <a:gdLst/>
            <a:ahLst/>
            <a:cxnLst/>
            <a:rect l="l" t="t" r="r" b="b"/>
            <a:pathLst>
              <a:path w="25047" h="12555" extrusionOk="0">
                <a:moveTo>
                  <a:pt x="12523" y="1"/>
                </a:moveTo>
                <a:cubicBezTo>
                  <a:pt x="5623" y="1"/>
                  <a:pt x="0" y="5624"/>
                  <a:pt x="0" y="12554"/>
                </a:cubicBezTo>
                <a:lnTo>
                  <a:pt x="25046" y="12554"/>
                </a:lnTo>
                <a:cubicBezTo>
                  <a:pt x="25046" y="5624"/>
                  <a:pt x="19453" y="1"/>
                  <a:pt x="12523" y="1"/>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9"/>
          <p:cNvSpPr txBox="1">
            <a:spLocks noGrp="1"/>
          </p:cNvSpPr>
          <p:nvPr>
            <p:ph type="title"/>
          </p:nvPr>
        </p:nvSpPr>
        <p:spPr>
          <a:xfrm>
            <a:off x="4636925" y="1198913"/>
            <a:ext cx="3796200" cy="1396200"/>
          </a:xfrm>
          <a:prstGeom prst="rect">
            <a:avLst/>
          </a:prstGeom>
        </p:spPr>
        <p:txBody>
          <a:bodyPr spcFirstLastPara="1" wrap="square" lIns="91425" tIns="91425" rIns="91425" bIns="91425" anchor="b" anchorCtr="0">
            <a:noAutofit/>
          </a:bodyPr>
          <a:lstStyle>
            <a:lvl1pPr lvl="0" algn="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59" name="Google Shape;159;p9"/>
          <p:cNvSpPr txBox="1">
            <a:spLocks noGrp="1"/>
          </p:cNvSpPr>
          <p:nvPr>
            <p:ph type="subTitle" idx="1"/>
          </p:nvPr>
        </p:nvSpPr>
        <p:spPr>
          <a:xfrm>
            <a:off x="4637050" y="2595163"/>
            <a:ext cx="3796200" cy="13962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205"/>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p:cSld name="CUSTOM_27">
    <p:spTree>
      <p:nvGrpSpPr>
        <p:cNvPr id="1" name="Shape 744"/>
        <p:cNvGrpSpPr/>
        <p:nvPr/>
      </p:nvGrpSpPr>
      <p:grpSpPr>
        <a:xfrm>
          <a:off x="0" y="0"/>
          <a:ext cx="0" cy="0"/>
          <a:chOff x="0" y="0"/>
          <a:chExt cx="0" cy="0"/>
        </a:xfrm>
      </p:grpSpPr>
      <p:sp>
        <p:nvSpPr>
          <p:cNvPr id="745" name="Google Shape;745;p40"/>
          <p:cNvSpPr/>
          <p:nvPr/>
        </p:nvSpPr>
        <p:spPr>
          <a:xfrm flipH="1">
            <a:off x="6983859" y="0"/>
            <a:ext cx="2160144" cy="2162728"/>
          </a:xfrm>
          <a:custGeom>
            <a:avLst/>
            <a:gdLst/>
            <a:ahLst/>
            <a:cxnLst/>
            <a:rect l="l" t="t" r="r" b="b"/>
            <a:pathLst>
              <a:path w="25716" h="25746" extrusionOk="0">
                <a:moveTo>
                  <a:pt x="0" y="0"/>
                </a:moveTo>
                <a:lnTo>
                  <a:pt x="0" y="25745"/>
                </a:lnTo>
                <a:cubicBezTo>
                  <a:pt x="14195" y="25745"/>
                  <a:pt x="25715" y="14225"/>
                  <a:pt x="25715" y="0"/>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40"/>
          <p:cNvSpPr/>
          <p:nvPr/>
        </p:nvSpPr>
        <p:spPr>
          <a:xfrm>
            <a:off x="700950" y="3386603"/>
            <a:ext cx="3508083" cy="1750210"/>
          </a:xfrm>
          <a:custGeom>
            <a:avLst/>
            <a:gdLst/>
            <a:ahLst/>
            <a:cxnLst/>
            <a:rect l="l" t="t" r="r" b="b"/>
            <a:pathLst>
              <a:path w="26992" h="13466" extrusionOk="0">
                <a:moveTo>
                  <a:pt x="13496" y="0"/>
                </a:moveTo>
                <a:cubicBezTo>
                  <a:pt x="6049" y="0"/>
                  <a:pt x="1" y="6019"/>
                  <a:pt x="1" y="13466"/>
                </a:cubicBezTo>
                <a:lnTo>
                  <a:pt x="4469" y="13466"/>
                </a:lnTo>
                <a:cubicBezTo>
                  <a:pt x="4469" y="8481"/>
                  <a:pt x="8511" y="4438"/>
                  <a:pt x="13496" y="4438"/>
                </a:cubicBezTo>
                <a:cubicBezTo>
                  <a:pt x="18481" y="4438"/>
                  <a:pt x="22524" y="8481"/>
                  <a:pt x="22524" y="13466"/>
                </a:cubicBezTo>
                <a:lnTo>
                  <a:pt x="26992" y="13466"/>
                </a:lnTo>
                <a:cubicBezTo>
                  <a:pt x="26992" y="6019"/>
                  <a:pt x="20943" y="0"/>
                  <a:pt x="13496" y="0"/>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7" name="Google Shape;747;p40"/>
          <p:cNvGrpSpPr/>
          <p:nvPr/>
        </p:nvGrpSpPr>
        <p:grpSpPr>
          <a:xfrm>
            <a:off x="3213124" y="4410192"/>
            <a:ext cx="1259199" cy="457219"/>
            <a:chOff x="3275850" y="3006614"/>
            <a:chExt cx="830059" cy="301397"/>
          </a:xfrm>
        </p:grpSpPr>
        <p:sp>
          <p:nvSpPr>
            <p:cNvPr id="748" name="Google Shape;748;p40"/>
            <p:cNvSpPr/>
            <p:nvPr/>
          </p:nvSpPr>
          <p:spPr>
            <a:xfrm>
              <a:off x="3275850" y="3006614"/>
              <a:ext cx="40156" cy="40156"/>
            </a:xfrm>
            <a:custGeom>
              <a:avLst/>
              <a:gdLst/>
              <a:ahLst/>
              <a:cxnLst/>
              <a:rect l="l" t="t" r="r" b="b"/>
              <a:pathLst>
                <a:path w="896" h="896" fill="none" extrusionOk="0">
                  <a:moveTo>
                    <a:pt x="895" y="458"/>
                  </a:moveTo>
                  <a:cubicBezTo>
                    <a:pt x="895" y="697"/>
                    <a:pt x="696" y="896"/>
                    <a:pt x="458" y="896"/>
                  </a:cubicBezTo>
                  <a:cubicBezTo>
                    <a:pt x="199" y="896"/>
                    <a:pt x="0" y="697"/>
                    <a:pt x="0" y="458"/>
                  </a:cubicBezTo>
                  <a:cubicBezTo>
                    <a:pt x="0" y="200"/>
                    <a:pt x="199" y="1"/>
                    <a:pt x="45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40"/>
            <p:cNvSpPr/>
            <p:nvPr/>
          </p:nvSpPr>
          <p:spPr>
            <a:xfrm>
              <a:off x="3538837" y="3006614"/>
              <a:ext cx="41053" cy="40156"/>
            </a:xfrm>
            <a:custGeom>
              <a:avLst/>
              <a:gdLst/>
              <a:ahLst/>
              <a:cxnLst/>
              <a:rect l="l" t="t" r="r" b="b"/>
              <a:pathLst>
                <a:path w="916" h="896" fill="none" extrusionOk="0">
                  <a:moveTo>
                    <a:pt x="916" y="458"/>
                  </a:moveTo>
                  <a:cubicBezTo>
                    <a:pt x="916" y="697"/>
                    <a:pt x="697" y="896"/>
                    <a:pt x="458" y="896"/>
                  </a:cubicBezTo>
                  <a:cubicBezTo>
                    <a:pt x="199" y="896"/>
                    <a:pt x="0" y="697"/>
                    <a:pt x="0" y="458"/>
                  </a:cubicBezTo>
                  <a:cubicBezTo>
                    <a:pt x="0" y="200"/>
                    <a:pt x="199" y="1"/>
                    <a:pt x="458" y="1"/>
                  </a:cubicBezTo>
                  <a:cubicBezTo>
                    <a:pt x="697" y="1"/>
                    <a:pt x="916" y="20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40"/>
            <p:cNvSpPr/>
            <p:nvPr/>
          </p:nvSpPr>
          <p:spPr>
            <a:xfrm>
              <a:off x="3802720" y="3006614"/>
              <a:ext cx="40156" cy="40156"/>
            </a:xfrm>
            <a:custGeom>
              <a:avLst/>
              <a:gdLst/>
              <a:ahLst/>
              <a:cxnLst/>
              <a:rect l="l" t="t" r="r" b="b"/>
              <a:pathLst>
                <a:path w="896" h="896" fill="none" extrusionOk="0">
                  <a:moveTo>
                    <a:pt x="896" y="458"/>
                  </a:moveTo>
                  <a:cubicBezTo>
                    <a:pt x="896" y="697"/>
                    <a:pt x="697" y="896"/>
                    <a:pt x="438" y="896"/>
                  </a:cubicBezTo>
                  <a:cubicBezTo>
                    <a:pt x="200" y="896"/>
                    <a:pt x="1" y="697"/>
                    <a:pt x="1" y="458"/>
                  </a:cubicBezTo>
                  <a:cubicBezTo>
                    <a:pt x="1" y="200"/>
                    <a:pt x="200" y="1"/>
                    <a:pt x="438" y="1"/>
                  </a:cubicBezTo>
                  <a:cubicBezTo>
                    <a:pt x="697" y="1"/>
                    <a:pt x="896" y="20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40"/>
            <p:cNvSpPr/>
            <p:nvPr/>
          </p:nvSpPr>
          <p:spPr>
            <a:xfrm>
              <a:off x="4065752" y="3006614"/>
              <a:ext cx="40156" cy="40156"/>
            </a:xfrm>
            <a:custGeom>
              <a:avLst/>
              <a:gdLst/>
              <a:ahLst/>
              <a:cxnLst/>
              <a:rect l="l" t="t" r="r" b="b"/>
              <a:pathLst>
                <a:path w="896" h="896" fill="none" extrusionOk="0">
                  <a:moveTo>
                    <a:pt x="895" y="458"/>
                  </a:moveTo>
                  <a:cubicBezTo>
                    <a:pt x="895" y="697"/>
                    <a:pt x="696" y="896"/>
                    <a:pt x="438" y="896"/>
                  </a:cubicBezTo>
                  <a:cubicBezTo>
                    <a:pt x="199" y="896"/>
                    <a:pt x="0" y="697"/>
                    <a:pt x="0" y="458"/>
                  </a:cubicBezTo>
                  <a:cubicBezTo>
                    <a:pt x="0" y="200"/>
                    <a:pt x="199" y="1"/>
                    <a:pt x="43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40"/>
            <p:cNvSpPr/>
            <p:nvPr/>
          </p:nvSpPr>
          <p:spPr>
            <a:xfrm>
              <a:off x="3275850" y="3267854"/>
              <a:ext cx="40156" cy="40156"/>
            </a:xfrm>
            <a:custGeom>
              <a:avLst/>
              <a:gdLst/>
              <a:ahLst/>
              <a:cxnLst/>
              <a:rect l="l" t="t" r="r" b="b"/>
              <a:pathLst>
                <a:path w="896" h="896" fill="none" extrusionOk="0">
                  <a:moveTo>
                    <a:pt x="895" y="438"/>
                  </a:moveTo>
                  <a:cubicBezTo>
                    <a:pt x="895" y="696"/>
                    <a:pt x="696" y="895"/>
                    <a:pt x="458" y="895"/>
                  </a:cubicBezTo>
                  <a:cubicBezTo>
                    <a:pt x="199" y="895"/>
                    <a:pt x="0" y="696"/>
                    <a:pt x="0" y="438"/>
                  </a:cubicBezTo>
                  <a:cubicBezTo>
                    <a:pt x="0" y="199"/>
                    <a:pt x="199" y="0"/>
                    <a:pt x="45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40"/>
            <p:cNvSpPr/>
            <p:nvPr/>
          </p:nvSpPr>
          <p:spPr>
            <a:xfrm>
              <a:off x="3538837" y="3267854"/>
              <a:ext cx="41053" cy="40156"/>
            </a:xfrm>
            <a:custGeom>
              <a:avLst/>
              <a:gdLst/>
              <a:ahLst/>
              <a:cxnLst/>
              <a:rect l="l" t="t" r="r" b="b"/>
              <a:pathLst>
                <a:path w="916" h="896" fill="none" extrusionOk="0">
                  <a:moveTo>
                    <a:pt x="916" y="438"/>
                  </a:moveTo>
                  <a:cubicBezTo>
                    <a:pt x="916" y="696"/>
                    <a:pt x="697" y="895"/>
                    <a:pt x="458" y="895"/>
                  </a:cubicBezTo>
                  <a:cubicBezTo>
                    <a:pt x="199" y="895"/>
                    <a:pt x="0" y="696"/>
                    <a:pt x="0" y="438"/>
                  </a:cubicBezTo>
                  <a:cubicBezTo>
                    <a:pt x="0" y="199"/>
                    <a:pt x="199" y="0"/>
                    <a:pt x="458" y="0"/>
                  </a:cubicBezTo>
                  <a:cubicBezTo>
                    <a:pt x="697" y="0"/>
                    <a:pt x="916" y="199"/>
                    <a:pt x="91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40"/>
            <p:cNvSpPr/>
            <p:nvPr/>
          </p:nvSpPr>
          <p:spPr>
            <a:xfrm>
              <a:off x="3802720" y="3267854"/>
              <a:ext cx="40156" cy="40156"/>
            </a:xfrm>
            <a:custGeom>
              <a:avLst/>
              <a:gdLst/>
              <a:ahLst/>
              <a:cxnLst/>
              <a:rect l="l" t="t" r="r" b="b"/>
              <a:pathLst>
                <a:path w="896" h="896" fill="none" extrusionOk="0">
                  <a:moveTo>
                    <a:pt x="896" y="438"/>
                  </a:moveTo>
                  <a:cubicBezTo>
                    <a:pt x="896" y="696"/>
                    <a:pt x="697" y="895"/>
                    <a:pt x="438" y="895"/>
                  </a:cubicBezTo>
                  <a:cubicBezTo>
                    <a:pt x="200" y="895"/>
                    <a:pt x="1" y="696"/>
                    <a:pt x="1" y="438"/>
                  </a:cubicBezTo>
                  <a:cubicBezTo>
                    <a:pt x="1" y="199"/>
                    <a:pt x="200" y="0"/>
                    <a:pt x="438" y="0"/>
                  </a:cubicBezTo>
                  <a:cubicBezTo>
                    <a:pt x="697" y="0"/>
                    <a:pt x="896" y="199"/>
                    <a:pt x="89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40"/>
            <p:cNvSpPr/>
            <p:nvPr/>
          </p:nvSpPr>
          <p:spPr>
            <a:xfrm>
              <a:off x="4065752" y="3267854"/>
              <a:ext cx="40156" cy="40156"/>
            </a:xfrm>
            <a:custGeom>
              <a:avLst/>
              <a:gdLst/>
              <a:ahLst/>
              <a:cxnLst/>
              <a:rect l="l" t="t" r="r" b="b"/>
              <a:pathLst>
                <a:path w="896" h="896" fill="none" extrusionOk="0">
                  <a:moveTo>
                    <a:pt x="895" y="438"/>
                  </a:moveTo>
                  <a:cubicBezTo>
                    <a:pt x="895" y="696"/>
                    <a:pt x="696" y="895"/>
                    <a:pt x="438" y="895"/>
                  </a:cubicBezTo>
                  <a:cubicBezTo>
                    <a:pt x="199" y="895"/>
                    <a:pt x="0" y="696"/>
                    <a:pt x="0" y="438"/>
                  </a:cubicBezTo>
                  <a:cubicBezTo>
                    <a:pt x="0" y="199"/>
                    <a:pt x="199" y="0"/>
                    <a:pt x="43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6" name="Google Shape;756;p40"/>
          <p:cNvSpPr/>
          <p:nvPr/>
        </p:nvSpPr>
        <p:spPr>
          <a:xfrm flipH="1">
            <a:off x="6961306" y="697813"/>
            <a:ext cx="359302" cy="354686"/>
          </a:xfrm>
          <a:custGeom>
            <a:avLst/>
            <a:gdLst/>
            <a:ahLst/>
            <a:cxnLst/>
            <a:rect l="l" t="t" r="r" b="b"/>
            <a:pathLst>
              <a:path w="8017" h="7914" extrusionOk="0">
                <a:moveTo>
                  <a:pt x="607" y="1"/>
                </a:moveTo>
                <a:cubicBezTo>
                  <a:pt x="468" y="1"/>
                  <a:pt x="328" y="51"/>
                  <a:pt x="219" y="150"/>
                </a:cubicBezTo>
                <a:cubicBezTo>
                  <a:pt x="0" y="369"/>
                  <a:pt x="0" y="727"/>
                  <a:pt x="219" y="946"/>
                </a:cubicBezTo>
                <a:lnTo>
                  <a:pt x="3243" y="3950"/>
                </a:lnTo>
                <a:lnTo>
                  <a:pt x="219" y="6973"/>
                </a:lnTo>
                <a:cubicBezTo>
                  <a:pt x="0" y="7192"/>
                  <a:pt x="0" y="7530"/>
                  <a:pt x="219" y="7749"/>
                </a:cubicBezTo>
                <a:cubicBezTo>
                  <a:pt x="328" y="7859"/>
                  <a:pt x="468" y="7913"/>
                  <a:pt x="607" y="7913"/>
                </a:cubicBezTo>
                <a:cubicBezTo>
                  <a:pt x="746" y="7913"/>
                  <a:pt x="885" y="7859"/>
                  <a:pt x="995" y="7749"/>
                </a:cubicBezTo>
                <a:lnTo>
                  <a:pt x="4019" y="4725"/>
                </a:lnTo>
                <a:lnTo>
                  <a:pt x="7042" y="7749"/>
                </a:lnTo>
                <a:cubicBezTo>
                  <a:pt x="7142" y="7859"/>
                  <a:pt x="7281" y="7913"/>
                  <a:pt x="7423" y="7913"/>
                </a:cubicBezTo>
                <a:cubicBezTo>
                  <a:pt x="7564" y="7913"/>
                  <a:pt x="7709" y="7859"/>
                  <a:pt x="7818" y="7749"/>
                </a:cubicBezTo>
                <a:cubicBezTo>
                  <a:pt x="8017" y="7530"/>
                  <a:pt x="8017" y="7192"/>
                  <a:pt x="7818" y="6973"/>
                </a:cubicBezTo>
                <a:lnTo>
                  <a:pt x="4794" y="3950"/>
                </a:lnTo>
                <a:lnTo>
                  <a:pt x="7818" y="946"/>
                </a:lnTo>
                <a:cubicBezTo>
                  <a:pt x="8017" y="727"/>
                  <a:pt x="8017" y="369"/>
                  <a:pt x="7818" y="150"/>
                </a:cubicBezTo>
                <a:cubicBezTo>
                  <a:pt x="7709" y="51"/>
                  <a:pt x="7564" y="1"/>
                  <a:pt x="7423" y="1"/>
                </a:cubicBezTo>
                <a:cubicBezTo>
                  <a:pt x="7281" y="1"/>
                  <a:pt x="7142" y="51"/>
                  <a:pt x="7042" y="150"/>
                </a:cubicBezTo>
                <a:lnTo>
                  <a:pt x="4019" y="3174"/>
                </a:lnTo>
                <a:lnTo>
                  <a:pt x="995" y="150"/>
                </a:lnTo>
                <a:cubicBezTo>
                  <a:pt x="885" y="51"/>
                  <a:pt x="746" y="1"/>
                  <a:pt x="6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1">
  <p:cSld name="CUSTOM_27_1">
    <p:spTree>
      <p:nvGrpSpPr>
        <p:cNvPr id="1" name="Shape 757"/>
        <p:cNvGrpSpPr/>
        <p:nvPr/>
      </p:nvGrpSpPr>
      <p:grpSpPr>
        <a:xfrm>
          <a:off x="0" y="0"/>
          <a:ext cx="0" cy="0"/>
          <a:chOff x="0" y="0"/>
          <a:chExt cx="0" cy="0"/>
        </a:xfrm>
      </p:grpSpPr>
      <p:sp>
        <p:nvSpPr>
          <p:cNvPr id="758" name="Google Shape;758;p41"/>
          <p:cNvSpPr/>
          <p:nvPr/>
        </p:nvSpPr>
        <p:spPr>
          <a:xfrm>
            <a:off x="3186399" y="2864400"/>
            <a:ext cx="716400" cy="2279100"/>
          </a:xfrm>
          <a:prstGeom prst="round2SameRect">
            <a:avLst>
              <a:gd name="adj1" fmla="val 50000"/>
              <a:gd name="adj2" fmla="val 0"/>
            </a:avLst>
          </a:pr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9" name="Google Shape;759;p41"/>
          <p:cNvGrpSpPr/>
          <p:nvPr/>
        </p:nvGrpSpPr>
        <p:grpSpPr>
          <a:xfrm>
            <a:off x="2391449" y="4164867"/>
            <a:ext cx="1259199" cy="853452"/>
            <a:chOff x="3275850" y="3006614"/>
            <a:chExt cx="830059" cy="562592"/>
          </a:xfrm>
        </p:grpSpPr>
        <p:sp>
          <p:nvSpPr>
            <p:cNvPr id="760" name="Google Shape;760;p41"/>
            <p:cNvSpPr/>
            <p:nvPr/>
          </p:nvSpPr>
          <p:spPr>
            <a:xfrm>
              <a:off x="3275850" y="3006614"/>
              <a:ext cx="40156" cy="40156"/>
            </a:xfrm>
            <a:custGeom>
              <a:avLst/>
              <a:gdLst/>
              <a:ahLst/>
              <a:cxnLst/>
              <a:rect l="l" t="t" r="r" b="b"/>
              <a:pathLst>
                <a:path w="896" h="896" fill="none" extrusionOk="0">
                  <a:moveTo>
                    <a:pt x="895" y="458"/>
                  </a:moveTo>
                  <a:cubicBezTo>
                    <a:pt x="895" y="697"/>
                    <a:pt x="696" y="896"/>
                    <a:pt x="458" y="896"/>
                  </a:cubicBezTo>
                  <a:cubicBezTo>
                    <a:pt x="199" y="896"/>
                    <a:pt x="0" y="697"/>
                    <a:pt x="0" y="458"/>
                  </a:cubicBezTo>
                  <a:cubicBezTo>
                    <a:pt x="0" y="200"/>
                    <a:pt x="199" y="1"/>
                    <a:pt x="45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41"/>
            <p:cNvSpPr/>
            <p:nvPr/>
          </p:nvSpPr>
          <p:spPr>
            <a:xfrm>
              <a:off x="3538837" y="3006614"/>
              <a:ext cx="41053" cy="40156"/>
            </a:xfrm>
            <a:custGeom>
              <a:avLst/>
              <a:gdLst/>
              <a:ahLst/>
              <a:cxnLst/>
              <a:rect l="l" t="t" r="r" b="b"/>
              <a:pathLst>
                <a:path w="916" h="896" fill="none" extrusionOk="0">
                  <a:moveTo>
                    <a:pt x="916" y="458"/>
                  </a:moveTo>
                  <a:cubicBezTo>
                    <a:pt x="916" y="697"/>
                    <a:pt x="697" y="896"/>
                    <a:pt x="458" y="896"/>
                  </a:cubicBezTo>
                  <a:cubicBezTo>
                    <a:pt x="199" y="896"/>
                    <a:pt x="0" y="697"/>
                    <a:pt x="0" y="458"/>
                  </a:cubicBezTo>
                  <a:cubicBezTo>
                    <a:pt x="0" y="200"/>
                    <a:pt x="199" y="1"/>
                    <a:pt x="458" y="1"/>
                  </a:cubicBezTo>
                  <a:cubicBezTo>
                    <a:pt x="697" y="1"/>
                    <a:pt x="916" y="20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41"/>
            <p:cNvSpPr/>
            <p:nvPr/>
          </p:nvSpPr>
          <p:spPr>
            <a:xfrm>
              <a:off x="3802720" y="3006614"/>
              <a:ext cx="40156" cy="40156"/>
            </a:xfrm>
            <a:custGeom>
              <a:avLst/>
              <a:gdLst/>
              <a:ahLst/>
              <a:cxnLst/>
              <a:rect l="l" t="t" r="r" b="b"/>
              <a:pathLst>
                <a:path w="896" h="896" fill="none" extrusionOk="0">
                  <a:moveTo>
                    <a:pt x="896" y="458"/>
                  </a:moveTo>
                  <a:cubicBezTo>
                    <a:pt x="896" y="697"/>
                    <a:pt x="697" y="896"/>
                    <a:pt x="438" y="896"/>
                  </a:cubicBezTo>
                  <a:cubicBezTo>
                    <a:pt x="200" y="896"/>
                    <a:pt x="1" y="697"/>
                    <a:pt x="1" y="458"/>
                  </a:cubicBezTo>
                  <a:cubicBezTo>
                    <a:pt x="1" y="200"/>
                    <a:pt x="200" y="1"/>
                    <a:pt x="438" y="1"/>
                  </a:cubicBezTo>
                  <a:cubicBezTo>
                    <a:pt x="697" y="1"/>
                    <a:pt x="896" y="20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41"/>
            <p:cNvSpPr/>
            <p:nvPr/>
          </p:nvSpPr>
          <p:spPr>
            <a:xfrm>
              <a:off x="4065752" y="3006614"/>
              <a:ext cx="40156" cy="40156"/>
            </a:xfrm>
            <a:custGeom>
              <a:avLst/>
              <a:gdLst/>
              <a:ahLst/>
              <a:cxnLst/>
              <a:rect l="l" t="t" r="r" b="b"/>
              <a:pathLst>
                <a:path w="896" h="896" fill="none" extrusionOk="0">
                  <a:moveTo>
                    <a:pt x="895" y="458"/>
                  </a:moveTo>
                  <a:cubicBezTo>
                    <a:pt x="895" y="697"/>
                    <a:pt x="696" y="896"/>
                    <a:pt x="438" y="896"/>
                  </a:cubicBezTo>
                  <a:cubicBezTo>
                    <a:pt x="199" y="896"/>
                    <a:pt x="0" y="697"/>
                    <a:pt x="0" y="458"/>
                  </a:cubicBezTo>
                  <a:cubicBezTo>
                    <a:pt x="0" y="200"/>
                    <a:pt x="199" y="1"/>
                    <a:pt x="43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41"/>
            <p:cNvSpPr/>
            <p:nvPr/>
          </p:nvSpPr>
          <p:spPr>
            <a:xfrm>
              <a:off x="3275850" y="3267854"/>
              <a:ext cx="40156" cy="40156"/>
            </a:xfrm>
            <a:custGeom>
              <a:avLst/>
              <a:gdLst/>
              <a:ahLst/>
              <a:cxnLst/>
              <a:rect l="l" t="t" r="r" b="b"/>
              <a:pathLst>
                <a:path w="896" h="896" fill="none" extrusionOk="0">
                  <a:moveTo>
                    <a:pt x="895" y="438"/>
                  </a:moveTo>
                  <a:cubicBezTo>
                    <a:pt x="895" y="696"/>
                    <a:pt x="696" y="895"/>
                    <a:pt x="458" y="895"/>
                  </a:cubicBezTo>
                  <a:cubicBezTo>
                    <a:pt x="199" y="895"/>
                    <a:pt x="0" y="696"/>
                    <a:pt x="0" y="438"/>
                  </a:cubicBezTo>
                  <a:cubicBezTo>
                    <a:pt x="0" y="199"/>
                    <a:pt x="199" y="0"/>
                    <a:pt x="45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1"/>
            <p:cNvSpPr/>
            <p:nvPr/>
          </p:nvSpPr>
          <p:spPr>
            <a:xfrm>
              <a:off x="3538837" y="3267854"/>
              <a:ext cx="41053" cy="40156"/>
            </a:xfrm>
            <a:custGeom>
              <a:avLst/>
              <a:gdLst/>
              <a:ahLst/>
              <a:cxnLst/>
              <a:rect l="l" t="t" r="r" b="b"/>
              <a:pathLst>
                <a:path w="916" h="896" fill="none" extrusionOk="0">
                  <a:moveTo>
                    <a:pt x="916" y="438"/>
                  </a:moveTo>
                  <a:cubicBezTo>
                    <a:pt x="916" y="696"/>
                    <a:pt x="697" y="895"/>
                    <a:pt x="458" y="895"/>
                  </a:cubicBezTo>
                  <a:cubicBezTo>
                    <a:pt x="199" y="895"/>
                    <a:pt x="0" y="696"/>
                    <a:pt x="0" y="438"/>
                  </a:cubicBezTo>
                  <a:cubicBezTo>
                    <a:pt x="0" y="199"/>
                    <a:pt x="199" y="0"/>
                    <a:pt x="458" y="0"/>
                  </a:cubicBezTo>
                  <a:cubicBezTo>
                    <a:pt x="697" y="0"/>
                    <a:pt x="916" y="199"/>
                    <a:pt x="91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1"/>
            <p:cNvSpPr/>
            <p:nvPr/>
          </p:nvSpPr>
          <p:spPr>
            <a:xfrm>
              <a:off x="3802720" y="3267854"/>
              <a:ext cx="40156" cy="40156"/>
            </a:xfrm>
            <a:custGeom>
              <a:avLst/>
              <a:gdLst/>
              <a:ahLst/>
              <a:cxnLst/>
              <a:rect l="l" t="t" r="r" b="b"/>
              <a:pathLst>
                <a:path w="896" h="896" fill="none" extrusionOk="0">
                  <a:moveTo>
                    <a:pt x="896" y="438"/>
                  </a:moveTo>
                  <a:cubicBezTo>
                    <a:pt x="896" y="696"/>
                    <a:pt x="697" y="895"/>
                    <a:pt x="438" y="895"/>
                  </a:cubicBezTo>
                  <a:cubicBezTo>
                    <a:pt x="200" y="895"/>
                    <a:pt x="1" y="696"/>
                    <a:pt x="1" y="438"/>
                  </a:cubicBezTo>
                  <a:cubicBezTo>
                    <a:pt x="1" y="199"/>
                    <a:pt x="200" y="0"/>
                    <a:pt x="438" y="0"/>
                  </a:cubicBezTo>
                  <a:cubicBezTo>
                    <a:pt x="697" y="0"/>
                    <a:pt x="896" y="199"/>
                    <a:pt x="89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1"/>
            <p:cNvSpPr/>
            <p:nvPr/>
          </p:nvSpPr>
          <p:spPr>
            <a:xfrm>
              <a:off x="4065752" y="3267854"/>
              <a:ext cx="40156" cy="40156"/>
            </a:xfrm>
            <a:custGeom>
              <a:avLst/>
              <a:gdLst/>
              <a:ahLst/>
              <a:cxnLst/>
              <a:rect l="l" t="t" r="r" b="b"/>
              <a:pathLst>
                <a:path w="896" h="896" fill="none" extrusionOk="0">
                  <a:moveTo>
                    <a:pt x="895" y="438"/>
                  </a:moveTo>
                  <a:cubicBezTo>
                    <a:pt x="895" y="696"/>
                    <a:pt x="696" y="895"/>
                    <a:pt x="438" y="895"/>
                  </a:cubicBezTo>
                  <a:cubicBezTo>
                    <a:pt x="199" y="895"/>
                    <a:pt x="0" y="696"/>
                    <a:pt x="0" y="438"/>
                  </a:cubicBezTo>
                  <a:cubicBezTo>
                    <a:pt x="0" y="199"/>
                    <a:pt x="199" y="0"/>
                    <a:pt x="43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41"/>
            <p:cNvSpPr/>
            <p:nvPr/>
          </p:nvSpPr>
          <p:spPr>
            <a:xfrm>
              <a:off x="3275850" y="3528153"/>
              <a:ext cx="40156" cy="41053"/>
            </a:xfrm>
            <a:custGeom>
              <a:avLst/>
              <a:gdLst/>
              <a:ahLst/>
              <a:cxnLst/>
              <a:rect l="l" t="t" r="r" b="b"/>
              <a:pathLst>
                <a:path w="896" h="916" fill="none" extrusionOk="0">
                  <a:moveTo>
                    <a:pt x="895" y="458"/>
                  </a:moveTo>
                  <a:cubicBezTo>
                    <a:pt x="895" y="697"/>
                    <a:pt x="696" y="916"/>
                    <a:pt x="458" y="916"/>
                  </a:cubicBezTo>
                  <a:cubicBezTo>
                    <a:pt x="199" y="916"/>
                    <a:pt x="0" y="697"/>
                    <a:pt x="0" y="458"/>
                  </a:cubicBezTo>
                  <a:cubicBezTo>
                    <a:pt x="0" y="220"/>
                    <a:pt x="199" y="1"/>
                    <a:pt x="45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1"/>
            <p:cNvSpPr/>
            <p:nvPr/>
          </p:nvSpPr>
          <p:spPr>
            <a:xfrm>
              <a:off x="3538837" y="3528153"/>
              <a:ext cx="41053" cy="41053"/>
            </a:xfrm>
            <a:custGeom>
              <a:avLst/>
              <a:gdLst/>
              <a:ahLst/>
              <a:cxnLst/>
              <a:rect l="l" t="t" r="r" b="b"/>
              <a:pathLst>
                <a:path w="916" h="916" fill="none" extrusionOk="0">
                  <a:moveTo>
                    <a:pt x="916" y="458"/>
                  </a:moveTo>
                  <a:cubicBezTo>
                    <a:pt x="916" y="697"/>
                    <a:pt x="697" y="916"/>
                    <a:pt x="458" y="916"/>
                  </a:cubicBezTo>
                  <a:cubicBezTo>
                    <a:pt x="199" y="916"/>
                    <a:pt x="0" y="697"/>
                    <a:pt x="0" y="458"/>
                  </a:cubicBezTo>
                  <a:cubicBezTo>
                    <a:pt x="0" y="220"/>
                    <a:pt x="199" y="1"/>
                    <a:pt x="458" y="1"/>
                  </a:cubicBezTo>
                  <a:cubicBezTo>
                    <a:pt x="697" y="1"/>
                    <a:pt x="916" y="22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41"/>
            <p:cNvSpPr/>
            <p:nvPr/>
          </p:nvSpPr>
          <p:spPr>
            <a:xfrm>
              <a:off x="3802720" y="3528153"/>
              <a:ext cx="40156" cy="41053"/>
            </a:xfrm>
            <a:custGeom>
              <a:avLst/>
              <a:gdLst/>
              <a:ahLst/>
              <a:cxnLst/>
              <a:rect l="l" t="t" r="r" b="b"/>
              <a:pathLst>
                <a:path w="896" h="916" fill="none" extrusionOk="0">
                  <a:moveTo>
                    <a:pt x="896" y="458"/>
                  </a:moveTo>
                  <a:cubicBezTo>
                    <a:pt x="896" y="697"/>
                    <a:pt x="697" y="916"/>
                    <a:pt x="438" y="916"/>
                  </a:cubicBezTo>
                  <a:cubicBezTo>
                    <a:pt x="200" y="916"/>
                    <a:pt x="1" y="697"/>
                    <a:pt x="1" y="458"/>
                  </a:cubicBezTo>
                  <a:cubicBezTo>
                    <a:pt x="1" y="220"/>
                    <a:pt x="200" y="1"/>
                    <a:pt x="438" y="1"/>
                  </a:cubicBezTo>
                  <a:cubicBezTo>
                    <a:pt x="697" y="1"/>
                    <a:pt x="896" y="22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41"/>
            <p:cNvSpPr/>
            <p:nvPr/>
          </p:nvSpPr>
          <p:spPr>
            <a:xfrm>
              <a:off x="4065752" y="3528153"/>
              <a:ext cx="40156" cy="41053"/>
            </a:xfrm>
            <a:custGeom>
              <a:avLst/>
              <a:gdLst/>
              <a:ahLst/>
              <a:cxnLst/>
              <a:rect l="l" t="t" r="r" b="b"/>
              <a:pathLst>
                <a:path w="896" h="916" fill="none" extrusionOk="0">
                  <a:moveTo>
                    <a:pt x="895" y="458"/>
                  </a:moveTo>
                  <a:cubicBezTo>
                    <a:pt x="895" y="697"/>
                    <a:pt x="696" y="916"/>
                    <a:pt x="438" y="916"/>
                  </a:cubicBezTo>
                  <a:cubicBezTo>
                    <a:pt x="199" y="916"/>
                    <a:pt x="0" y="697"/>
                    <a:pt x="0" y="458"/>
                  </a:cubicBezTo>
                  <a:cubicBezTo>
                    <a:pt x="0" y="220"/>
                    <a:pt x="199" y="1"/>
                    <a:pt x="43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2" name="Google Shape;772;p41"/>
          <p:cNvSpPr/>
          <p:nvPr/>
        </p:nvSpPr>
        <p:spPr>
          <a:xfrm rot="10800000" flipH="1">
            <a:off x="6141438" y="1"/>
            <a:ext cx="2785414" cy="1205500"/>
          </a:xfrm>
          <a:custGeom>
            <a:avLst/>
            <a:gdLst/>
            <a:ahLst/>
            <a:cxnLst/>
            <a:rect l="l" t="t" r="r" b="b"/>
            <a:pathLst>
              <a:path w="25047" h="12555" extrusionOk="0">
                <a:moveTo>
                  <a:pt x="12523" y="1"/>
                </a:moveTo>
                <a:cubicBezTo>
                  <a:pt x="5623" y="1"/>
                  <a:pt x="0" y="5624"/>
                  <a:pt x="0" y="12554"/>
                </a:cubicBezTo>
                <a:lnTo>
                  <a:pt x="25046" y="12554"/>
                </a:lnTo>
                <a:cubicBezTo>
                  <a:pt x="25046" y="5624"/>
                  <a:pt x="19453" y="1"/>
                  <a:pt x="12523" y="1"/>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41"/>
          <p:cNvSpPr/>
          <p:nvPr/>
        </p:nvSpPr>
        <p:spPr>
          <a:xfrm rot="10800000" flipH="1">
            <a:off x="8251126" y="738742"/>
            <a:ext cx="359302" cy="354686"/>
          </a:xfrm>
          <a:custGeom>
            <a:avLst/>
            <a:gdLst/>
            <a:ahLst/>
            <a:cxnLst/>
            <a:rect l="l" t="t" r="r" b="b"/>
            <a:pathLst>
              <a:path w="8017" h="7914" extrusionOk="0">
                <a:moveTo>
                  <a:pt x="607" y="1"/>
                </a:moveTo>
                <a:cubicBezTo>
                  <a:pt x="468" y="1"/>
                  <a:pt x="328" y="51"/>
                  <a:pt x="219" y="150"/>
                </a:cubicBezTo>
                <a:cubicBezTo>
                  <a:pt x="0" y="369"/>
                  <a:pt x="0" y="727"/>
                  <a:pt x="219" y="946"/>
                </a:cubicBezTo>
                <a:lnTo>
                  <a:pt x="3243" y="3950"/>
                </a:lnTo>
                <a:lnTo>
                  <a:pt x="219" y="6973"/>
                </a:lnTo>
                <a:cubicBezTo>
                  <a:pt x="0" y="7192"/>
                  <a:pt x="0" y="7530"/>
                  <a:pt x="219" y="7749"/>
                </a:cubicBezTo>
                <a:cubicBezTo>
                  <a:pt x="328" y="7859"/>
                  <a:pt x="468" y="7913"/>
                  <a:pt x="607" y="7913"/>
                </a:cubicBezTo>
                <a:cubicBezTo>
                  <a:pt x="746" y="7913"/>
                  <a:pt x="885" y="7859"/>
                  <a:pt x="995" y="7749"/>
                </a:cubicBezTo>
                <a:lnTo>
                  <a:pt x="4019" y="4725"/>
                </a:lnTo>
                <a:lnTo>
                  <a:pt x="7042" y="7749"/>
                </a:lnTo>
                <a:cubicBezTo>
                  <a:pt x="7142" y="7859"/>
                  <a:pt x="7281" y="7913"/>
                  <a:pt x="7423" y="7913"/>
                </a:cubicBezTo>
                <a:cubicBezTo>
                  <a:pt x="7564" y="7913"/>
                  <a:pt x="7709" y="7859"/>
                  <a:pt x="7818" y="7749"/>
                </a:cubicBezTo>
                <a:cubicBezTo>
                  <a:pt x="8017" y="7530"/>
                  <a:pt x="8017" y="7192"/>
                  <a:pt x="7818" y="6973"/>
                </a:cubicBezTo>
                <a:lnTo>
                  <a:pt x="4794" y="3950"/>
                </a:lnTo>
                <a:lnTo>
                  <a:pt x="7818" y="946"/>
                </a:lnTo>
                <a:cubicBezTo>
                  <a:pt x="8017" y="727"/>
                  <a:pt x="8017" y="369"/>
                  <a:pt x="7818" y="150"/>
                </a:cubicBezTo>
                <a:cubicBezTo>
                  <a:pt x="7709" y="51"/>
                  <a:pt x="7564" y="1"/>
                  <a:pt x="7423" y="1"/>
                </a:cubicBezTo>
                <a:cubicBezTo>
                  <a:pt x="7281" y="1"/>
                  <a:pt x="7142" y="51"/>
                  <a:pt x="7042" y="150"/>
                </a:cubicBezTo>
                <a:lnTo>
                  <a:pt x="4019" y="3174"/>
                </a:lnTo>
                <a:lnTo>
                  <a:pt x="995" y="150"/>
                </a:lnTo>
                <a:cubicBezTo>
                  <a:pt x="885" y="51"/>
                  <a:pt x="746" y="1"/>
                  <a:pt x="6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2">
  <p:cSld name="CUSTOM_27_1_1">
    <p:spTree>
      <p:nvGrpSpPr>
        <p:cNvPr id="1" name="Shape 774"/>
        <p:cNvGrpSpPr/>
        <p:nvPr/>
      </p:nvGrpSpPr>
      <p:grpSpPr>
        <a:xfrm>
          <a:off x="0" y="0"/>
          <a:ext cx="0" cy="0"/>
          <a:chOff x="0" y="0"/>
          <a:chExt cx="0" cy="0"/>
        </a:xfrm>
      </p:grpSpPr>
      <p:sp>
        <p:nvSpPr>
          <p:cNvPr id="775" name="Google Shape;775;p42"/>
          <p:cNvSpPr/>
          <p:nvPr/>
        </p:nvSpPr>
        <p:spPr>
          <a:xfrm rot="-5400000">
            <a:off x="7646250" y="-408900"/>
            <a:ext cx="716400" cy="2279100"/>
          </a:xfrm>
          <a:prstGeom prst="round2SameRect">
            <a:avLst>
              <a:gd name="adj1" fmla="val 50000"/>
              <a:gd name="adj2" fmla="val 0"/>
            </a:avLst>
          </a:pr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6" name="Google Shape;776;p42"/>
          <p:cNvGrpSpPr/>
          <p:nvPr/>
        </p:nvGrpSpPr>
        <p:grpSpPr>
          <a:xfrm>
            <a:off x="5664024" y="130417"/>
            <a:ext cx="1259199" cy="1248394"/>
            <a:chOff x="3275850" y="3006614"/>
            <a:chExt cx="830059" cy="822936"/>
          </a:xfrm>
        </p:grpSpPr>
        <p:sp>
          <p:nvSpPr>
            <p:cNvPr id="777" name="Google Shape;777;p42"/>
            <p:cNvSpPr/>
            <p:nvPr/>
          </p:nvSpPr>
          <p:spPr>
            <a:xfrm>
              <a:off x="3275850" y="3006614"/>
              <a:ext cx="40156" cy="40156"/>
            </a:xfrm>
            <a:custGeom>
              <a:avLst/>
              <a:gdLst/>
              <a:ahLst/>
              <a:cxnLst/>
              <a:rect l="l" t="t" r="r" b="b"/>
              <a:pathLst>
                <a:path w="896" h="896" fill="none" extrusionOk="0">
                  <a:moveTo>
                    <a:pt x="895" y="458"/>
                  </a:moveTo>
                  <a:cubicBezTo>
                    <a:pt x="895" y="697"/>
                    <a:pt x="696" y="896"/>
                    <a:pt x="458" y="896"/>
                  </a:cubicBezTo>
                  <a:cubicBezTo>
                    <a:pt x="199" y="896"/>
                    <a:pt x="0" y="697"/>
                    <a:pt x="0" y="458"/>
                  </a:cubicBezTo>
                  <a:cubicBezTo>
                    <a:pt x="0" y="200"/>
                    <a:pt x="199" y="1"/>
                    <a:pt x="45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42"/>
            <p:cNvSpPr/>
            <p:nvPr/>
          </p:nvSpPr>
          <p:spPr>
            <a:xfrm>
              <a:off x="3538837" y="3006614"/>
              <a:ext cx="41053" cy="40156"/>
            </a:xfrm>
            <a:custGeom>
              <a:avLst/>
              <a:gdLst/>
              <a:ahLst/>
              <a:cxnLst/>
              <a:rect l="l" t="t" r="r" b="b"/>
              <a:pathLst>
                <a:path w="916" h="896" fill="none" extrusionOk="0">
                  <a:moveTo>
                    <a:pt x="916" y="458"/>
                  </a:moveTo>
                  <a:cubicBezTo>
                    <a:pt x="916" y="697"/>
                    <a:pt x="697" y="896"/>
                    <a:pt x="458" y="896"/>
                  </a:cubicBezTo>
                  <a:cubicBezTo>
                    <a:pt x="199" y="896"/>
                    <a:pt x="0" y="697"/>
                    <a:pt x="0" y="458"/>
                  </a:cubicBezTo>
                  <a:cubicBezTo>
                    <a:pt x="0" y="200"/>
                    <a:pt x="199" y="1"/>
                    <a:pt x="458" y="1"/>
                  </a:cubicBezTo>
                  <a:cubicBezTo>
                    <a:pt x="697" y="1"/>
                    <a:pt x="916" y="20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42"/>
            <p:cNvSpPr/>
            <p:nvPr/>
          </p:nvSpPr>
          <p:spPr>
            <a:xfrm>
              <a:off x="3802720" y="3006614"/>
              <a:ext cx="40156" cy="40156"/>
            </a:xfrm>
            <a:custGeom>
              <a:avLst/>
              <a:gdLst/>
              <a:ahLst/>
              <a:cxnLst/>
              <a:rect l="l" t="t" r="r" b="b"/>
              <a:pathLst>
                <a:path w="896" h="896" fill="none" extrusionOk="0">
                  <a:moveTo>
                    <a:pt x="896" y="458"/>
                  </a:moveTo>
                  <a:cubicBezTo>
                    <a:pt x="896" y="697"/>
                    <a:pt x="697" y="896"/>
                    <a:pt x="438" y="896"/>
                  </a:cubicBezTo>
                  <a:cubicBezTo>
                    <a:pt x="200" y="896"/>
                    <a:pt x="1" y="697"/>
                    <a:pt x="1" y="458"/>
                  </a:cubicBezTo>
                  <a:cubicBezTo>
                    <a:pt x="1" y="200"/>
                    <a:pt x="200" y="1"/>
                    <a:pt x="438" y="1"/>
                  </a:cubicBezTo>
                  <a:cubicBezTo>
                    <a:pt x="697" y="1"/>
                    <a:pt x="896" y="20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42"/>
            <p:cNvSpPr/>
            <p:nvPr/>
          </p:nvSpPr>
          <p:spPr>
            <a:xfrm>
              <a:off x="4065752" y="3006614"/>
              <a:ext cx="40156" cy="40156"/>
            </a:xfrm>
            <a:custGeom>
              <a:avLst/>
              <a:gdLst/>
              <a:ahLst/>
              <a:cxnLst/>
              <a:rect l="l" t="t" r="r" b="b"/>
              <a:pathLst>
                <a:path w="896" h="896" fill="none" extrusionOk="0">
                  <a:moveTo>
                    <a:pt x="895" y="458"/>
                  </a:moveTo>
                  <a:cubicBezTo>
                    <a:pt x="895" y="697"/>
                    <a:pt x="696" y="896"/>
                    <a:pt x="438" y="896"/>
                  </a:cubicBezTo>
                  <a:cubicBezTo>
                    <a:pt x="199" y="896"/>
                    <a:pt x="0" y="697"/>
                    <a:pt x="0" y="458"/>
                  </a:cubicBezTo>
                  <a:cubicBezTo>
                    <a:pt x="0" y="200"/>
                    <a:pt x="199" y="1"/>
                    <a:pt x="438" y="1"/>
                  </a:cubicBezTo>
                  <a:cubicBezTo>
                    <a:pt x="696" y="1"/>
                    <a:pt x="895" y="20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42"/>
            <p:cNvSpPr/>
            <p:nvPr/>
          </p:nvSpPr>
          <p:spPr>
            <a:xfrm>
              <a:off x="3275850" y="3267854"/>
              <a:ext cx="40156" cy="40156"/>
            </a:xfrm>
            <a:custGeom>
              <a:avLst/>
              <a:gdLst/>
              <a:ahLst/>
              <a:cxnLst/>
              <a:rect l="l" t="t" r="r" b="b"/>
              <a:pathLst>
                <a:path w="896" h="896" fill="none" extrusionOk="0">
                  <a:moveTo>
                    <a:pt x="895" y="438"/>
                  </a:moveTo>
                  <a:cubicBezTo>
                    <a:pt x="895" y="696"/>
                    <a:pt x="696" y="895"/>
                    <a:pt x="458" y="895"/>
                  </a:cubicBezTo>
                  <a:cubicBezTo>
                    <a:pt x="199" y="895"/>
                    <a:pt x="0" y="696"/>
                    <a:pt x="0" y="438"/>
                  </a:cubicBezTo>
                  <a:cubicBezTo>
                    <a:pt x="0" y="199"/>
                    <a:pt x="199" y="0"/>
                    <a:pt x="45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42"/>
            <p:cNvSpPr/>
            <p:nvPr/>
          </p:nvSpPr>
          <p:spPr>
            <a:xfrm>
              <a:off x="3538837" y="3267854"/>
              <a:ext cx="41053" cy="40156"/>
            </a:xfrm>
            <a:custGeom>
              <a:avLst/>
              <a:gdLst/>
              <a:ahLst/>
              <a:cxnLst/>
              <a:rect l="l" t="t" r="r" b="b"/>
              <a:pathLst>
                <a:path w="916" h="896" fill="none" extrusionOk="0">
                  <a:moveTo>
                    <a:pt x="916" y="438"/>
                  </a:moveTo>
                  <a:cubicBezTo>
                    <a:pt x="916" y="696"/>
                    <a:pt x="697" y="895"/>
                    <a:pt x="458" y="895"/>
                  </a:cubicBezTo>
                  <a:cubicBezTo>
                    <a:pt x="199" y="895"/>
                    <a:pt x="0" y="696"/>
                    <a:pt x="0" y="438"/>
                  </a:cubicBezTo>
                  <a:cubicBezTo>
                    <a:pt x="0" y="199"/>
                    <a:pt x="199" y="0"/>
                    <a:pt x="458" y="0"/>
                  </a:cubicBezTo>
                  <a:cubicBezTo>
                    <a:pt x="697" y="0"/>
                    <a:pt x="916" y="199"/>
                    <a:pt x="91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42"/>
            <p:cNvSpPr/>
            <p:nvPr/>
          </p:nvSpPr>
          <p:spPr>
            <a:xfrm>
              <a:off x="3802720" y="3267854"/>
              <a:ext cx="40156" cy="40156"/>
            </a:xfrm>
            <a:custGeom>
              <a:avLst/>
              <a:gdLst/>
              <a:ahLst/>
              <a:cxnLst/>
              <a:rect l="l" t="t" r="r" b="b"/>
              <a:pathLst>
                <a:path w="896" h="896" fill="none" extrusionOk="0">
                  <a:moveTo>
                    <a:pt x="896" y="438"/>
                  </a:moveTo>
                  <a:cubicBezTo>
                    <a:pt x="896" y="696"/>
                    <a:pt x="697" y="895"/>
                    <a:pt x="438" y="895"/>
                  </a:cubicBezTo>
                  <a:cubicBezTo>
                    <a:pt x="200" y="895"/>
                    <a:pt x="1" y="696"/>
                    <a:pt x="1" y="438"/>
                  </a:cubicBezTo>
                  <a:cubicBezTo>
                    <a:pt x="1" y="199"/>
                    <a:pt x="200" y="0"/>
                    <a:pt x="438" y="0"/>
                  </a:cubicBezTo>
                  <a:cubicBezTo>
                    <a:pt x="697" y="0"/>
                    <a:pt x="896" y="199"/>
                    <a:pt x="896"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42"/>
            <p:cNvSpPr/>
            <p:nvPr/>
          </p:nvSpPr>
          <p:spPr>
            <a:xfrm>
              <a:off x="4065752" y="3267854"/>
              <a:ext cx="40156" cy="40156"/>
            </a:xfrm>
            <a:custGeom>
              <a:avLst/>
              <a:gdLst/>
              <a:ahLst/>
              <a:cxnLst/>
              <a:rect l="l" t="t" r="r" b="b"/>
              <a:pathLst>
                <a:path w="896" h="896" fill="none" extrusionOk="0">
                  <a:moveTo>
                    <a:pt x="895" y="438"/>
                  </a:moveTo>
                  <a:cubicBezTo>
                    <a:pt x="895" y="696"/>
                    <a:pt x="696" y="895"/>
                    <a:pt x="438" y="895"/>
                  </a:cubicBezTo>
                  <a:cubicBezTo>
                    <a:pt x="199" y="895"/>
                    <a:pt x="0" y="696"/>
                    <a:pt x="0" y="438"/>
                  </a:cubicBezTo>
                  <a:cubicBezTo>
                    <a:pt x="0" y="199"/>
                    <a:pt x="199" y="0"/>
                    <a:pt x="438" y="0"/>
                  </a:cubicBezTo>
                  <a:cubicBezTo>
                    <a:pt x="696" y="0"/>
                    <a:pt x="895" y="199"/>
                    <a:pt x="895" y="43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42"/>
            <p:cNvSpPr/>
            <p:nvPr/>
          </p:nvSpPr>
          <p:spPr>
            <a:xfrm>
              <a:off x="3275850" y="3528153"/>
              <a:ext cx="40156" cy="41053"/>
            </a:xfrm>
            <a:custGeom>
              <a:avLst/>
              <a:gdLst/>
              <a:ahLst/>
              <a:cxnLst/>
              <a:rect l="l" t="t" r="r" b="b"/>
              <a:pathLst>
                <a:path w="896" h="916" fill="none" extrusionOk="0">
                  <a:moveTo>
                    <a:pt x="895" y="458"/>
                  </a:moveTo>
                  <a:cubicBezTo>
                    <a:pt x="895" y="697"/>
                    <a:pt x="696" y="916"/>
                    <a:pt x="458" y="916"/>
                  </a:cubicBezTo>
                  <a:cubicBezTo>
                    <a:pt x="199" y="916"/>
                    <a:pt x="0" y="697"/>
                    <a:pt x="0" y="458"/>
                  </a:cubicBezTo>
                  <a:cubicBezTo>
                    <a:pt x="0" y="220"/>
                    <a:pt x="199" y="1"/>
                    <a:pt x="45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42"/>
            <p:cNvSpPr/>
            <p:nvPr/>
          </p:nvSpPr>
          <p:spPr>
            <a:xfrm>
              <a:off x="3538837" y="3528153"/>
              <a:ext cx="41053" cy="41053"/>
            </a:xfrm>
            <a:custGeom>
              <a:avLst/>
              <a:gdLst/>
              <a:ahLst/>
              <a:cxnLst/>
              <a:rect l="l" t="t" r="r" b="b"/>
              <a:pathLst>
                <a:path w="916" h="916" fill="none" extrusionOk="0">
                  <a:moveTo>
                    <a:pt x="916" y="458"/>
                  </a:moveTo>
                  <a:cubicBezTo>
                    <a:pt x="916" y="697"/>
                    <a:pt x="697" y="916"/>
                    <a:pt x="458" y="916"/>
                  </a:cubicBezTo>
                  <a:cubicBezTo>
                    <a:pt x="199" y="916"/>
                    <a:pt x="0" y="697"/>
                    <a:pt x="0" y="458"/>
                  </a:cubicBezTo>
                  <a:cubicBezTo>
                    <a:pt x="0" y="220"/>
                    <a:pt x="199" y="1"/>
                    <a:pt x="458" y="1"/>
                  </a:cubicBezTo>
                  <a:cubicBezTo>
                    <a:pt x="697" y="1"/>
                    <a:pt x="916" y="220"/>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42"/>
            <p:cNvSpPr/>
            <p:nvPr/>
          </p:nvSpPr>
          <p:spPr>
            <a:xfrm>
              <a:off x="3802720" y="3528153"/>
              <a:ext cx="40156" cy="41053"/>
            </a:xfrm>
            <a:custGeom>
              <a:avLst/>
              <a:gdLst/>
              <a:ahLst/>
              <a:cxnLst/>
              <a:rect l="l" t="t" r="r" b="b"/>
              <a:pathLst>
                <a:path w="896" h="916" fill="none" extrusionOk="0">
                  <a:moveTo>
                    <a:pt x="896" y="458"/>
                  </a:moveTo>
                  <a:cubicBezTo>
                    <a:pt x="896" y="697"/>
                    <a:pt x="697" y="916"/>
                    <a:pt x="438" y="916"/>
                  </a:cubicBezTo>
                  <a:cubicBezTo>
                    <a:pt x="200" y="916"/>
                    <a:pt x="1" y="697"/>
                    <a:pt x="1" y="458"/>
                  </a:cubicBezTo>
                  <a:cubicBezTo>
                    <a:pt x="1" y="220"/>
                    <a:pt x="200" y="1"/>
                    <a:pt x="438" y="1"/>
                  </a:cubicBezTo>
                  <a:cubicBezTo>
                    <a:pt x="697" y="1"/>
                    <a:pt x="896" y="220"/>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42"/>
            <p:cNvSpPr/>
            <p:nvPr/>
          </p:nvSpPr>
          <p:spPr>
            <a:xfrm>
              <a:off x="4065752" y="3528153"/>
              <a:ext cx="40156" cy="41053"/>
            </a:xfrm>
            <a:custGeom>
              <a:avLst/>
              <a:gdLst/>
              <a:ahLst/>
              <a:cxnLst/>
              <a:rect l="l" t="t" r="r" b="b"/>
              <a:pathLst>
                <a:path w="896" h="916" fill="none" extrusionOk="0">
                  <a:moveTo>
                    <a:pt x="895" y="458"/>
                  </a:moveTo>
                  <a:cubicBezTo>
                    <a:pt x="895" y="697"/>
                    <a:pt x="696" y="916"/>
                    <a:pt x="438" y="916"/>
                  </a:cubicBezTo>
                  <a:cubicBezTo>
                    <a:pt x="199" y="916"/>
                    <a:pt x="0" y="697"/>
                    <a:pt x="0" y="458"/>
                  </a:cubicBezTo>
                  <a:cubicBezTo>
                    <a:pt x="0" y="220"/>
                    <a:pt x="199" y="1"/>
                    <a:pt x="438" y="1"/>
                  </a:cubicBezTo>
                  <a:cubicBezTo>
                    <a:pt x="696" y="1"/>
                    <a:pt x="895" y="220"/>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42"/>
            <p:cNvSpPr/>
            <p:nvPr/>
          </p:nvSpPr>
          <p:spPr>
            <a:xfrm>
              <a:off x="3275850" y="3789394"/>
              <a:ext cx="40156" cy="40156"/>
            </a:xfrm>
            <a:custGeom>
              <a:avLst/>
              <a:gdLst/>
              <a:ahLst/>
              <a:cxnLst/>
              <a:rect l="l" t="t" r="r" b="b"/>
              <a:pathLst>
                <a:path w="896" h="896" fill="none" extrusionOk="0">
                  <a:moveTo>
                    <a:pt x="895" y="458"/>
                  </a:moveTo>
                  <a:cubicBezTo>
                    <a:pt x="895" y="697"/>
                    <a:pt x="696" y="896"/>
                    <a:pt x="458" y="896"/>
                  </a:cubicBezTo>
                  <a:cubicBezTo>
                    <a:pt x="199" y="896"/>
                    <a:pt x="0" y="697"/>
                    <a:pt x="0" y="458"/>
                  </a:cubicBezTo>
                  <a:cubicBezTo>
                    <a:pt x="0" y="199"/>
                    <a:pt x="199" y="0"/>
                    <a:pt x="458" y="0"/>
                  </a:cubicBezTo>
                  <a:cubicBezTo>
                    <a:pt x="696" y="0"/>
                    <a:pt x="895" y="199"/>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42"/>
            <p:cNvSpPr/>
            <p:nvPr/>
          </p:nvSpPr>
          <p:spPr>
            <a:xfrm>
              <a:off x="3538837" y="3789394"/>
              <a:ext cx="41053" cy="40156"/>
            </a:xfrm>
            <a:custGeom>
              <a:avLst/>
              <a:gdLst/>
              <a:ahLst/>
              <a:cxnLst/>
              <a:rect l="l" t="t" r="r" b="b"/>
              <a:pathLst>
                <a:path w="916" h="896" fill="none" extrusionOk="0">
                  <a:moveTo>
                    <a:pt x="916" y="458"/>
                  </a:moveTo>
                  <a:cubicBezTo>
                    <a:pt x="916" y="697"/>
                    <a:pt x="697" y="896"/>
                    <a:pt x="458" y="896"/>
                  </a:cubicBezTo>
                  <a:cubicBezTo>
                    <a:pt x="199" y="896"/>
                    <a:pt x="0" y="697"/>
                    <a:pt x="0" y="458"/>
                  </a:cubicBezTo>
                  <a:cubicBezTo>
                    <a:pt x="0" y="199"/>
                    <a:pt x="199" y="0"/>
                    <a:pt x="458" y="0"/>
                  </a:cubicBezTo>
                  <a:cubicBezTo>
                    <a:pt x="697" y="0"/>
                    <a:pt x="916" y="199"/>
                    <a:pt x="91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2"/>
            <p:cNvSpPr/>
            <p:nvPr/>
          </p:nvSpPr>
          <p:spPr>
            <a:xfrm>
              <a:off x="3802720" y="3789394"/>
              <a:ext cx="40156" cy="40156"/>
            </a:xfrm>
            <a:custGeom>
              <a:avLst/>
              <a:gdLst/>
              <a:ahLst/>
              <a:cxnLst/>
              <a:rect l="l" t="t" r="r" b="b"/>
              <a:pathLst>
                <a:path w="896" h="896" fill="none" extrusionOk="0">
                  <a:moveTo>
                    <a:pt x="896" y="458"/>
                  </a:moveTo>
                  <a:cubicBezTo>
                    <a:pt x="896" y="697"/>
                    <a:pt x="697" y="896"/>
                    <a:pt x="438" y="896"/>
                  </a:cubicBezTo>
                  <a:cubicBezTo>
                    <a:pt x="200" y="896"/>
                    <a:pt x="1" y="697"/>
                    <a:pt x="1" y="458"/>
                  </a:cubicBezTo>
                  <a:cubicBezTo>
                    <a:pt x="1" y="199"/>
                    <a:pt x="200" y="0"/>
                    <a:pt x="438" y="0"/>
                  </a:cubicBezTo>
                  <a:cubicBezTo>
                    <a:pt x="697" y="0"/>
                    <a:pt x="896" y="199"/>
                    <a:pt x="896"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2"/>
            <p:cNvSpPr/>
            <p:nvPr/>
          </p:nvSpPr>
          <p:spPr>
            <a:xfrm>
              <a:off x="4065752" y="3789394"/>
              <a:ext cx="40156" cy="40156"/>
            </a:xfrm>
            <a:custGeom>
              <a:avLst/>
              <a:gdLst/>
              <a:ahLst/>
              <a:cxnLst/>
              <a:rect l="l" t="t" r="r" b="b"/>
              <a:pathLst>
                <a:path w="896" h="896" fill="none" extrusionOk="0">
                  <a:moveTo>
                    <a:pt x="895" y="458"/>
                  </a:moveTo>
                  <a:cubicBezTo>
                    <a:pt x="895" y="697"/>
                    <a:pt x="696" y="896"/>
                    <a:pt x="438" y="896"/>
                  </a:cubicBezTo>
                  <a:cubicBezTo>
                    <a:pt x="199" y="896"/>
                    <a:pt x="0" y="697"/>
                    <a:pt x="0" y="458"/>
                  </a:cubicBezTo>
                  <a:cubicBezTo>
                    <a:pt x="0" y="199"/>
                    <a:pt x="199" y="0"/>
                    <a:pt x="438" y="0"/>
                  </a:cubicBezTo>
                  <a:cubicBezTo>
                    <a:pt x="696" y="0"/>
                    <a:pt x="895" y="199"/>
                    <a:pt x="895" y="458"/>
                  </a:cubicBezTo>
                  <a:close/>
                </a:path>
              </a:pathLst>
            </a:custGeom>
            <a:noFill/>
            <a:ln w="19050" cap="flat" cmpd="sng">
              <a:solidFill>
                <a:schemeClr val="dk1"/>
              </a:solidFill>
              <a:prstDash val="solid"/>
              <a:miter lim="1989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3" name="Google Shape;793;p42"/>
          <p:cNvGrpSpPr/>
          <p:nvPr/>
        </p:nvGrpSpPr>
        <p:grpSpPr>
          <a:xfrm>
            <a:off x="734779" y="3173515"/>
            <a:ext cx="1389958" cy="1347232"/>
            <a:chOff x="4226800" y="3624975"/>
            <a:chExt cx="544100" cy="527375"/>
          </a:xfrm>
        </p:grpSpPr>
        <p:sp>
          <p:nvSpPr>
            <p:cNvPr id="794" name="Google Shape;794;p42"/>
            <p:cNvSpPr/>
            <p:nvPr/>
          </p:nvSpPr>
          <p:spPr>
            <a:xfrm>
              <a:off x="4355200" y="3735900"/>
              <a:ext cx="415700" cy="416450"/>
            </a:xfrm>
            <a:custGeom>
              <a:avLst/>
              <a:gdLst/>
              <a:ahLst/>
              <a:cxnLst/>
              <a:rect l="l" t="t" r="r" b="b"/>
              <a:pathLst>
                <a:path w="16628" h="16658" extrusionOk="0">
                  <a:moveTo>
                    <a:pt x="8329" y="1"/>
                  </a:moveTo>
                  <a:cubicBezTo>
                    <a:pt x="3709" y="1"/>
                    <a:pt x="1" y="3739"/>
                    <a:pt x="1" y="8329"/>
                  </a:cubicBezTo>
                  <a:cubicBezTo>
                    <a:pt x="1" y="12919"/>
                    <a:pt x="3709" y="16658"/>
                    <a:pt x="8329" y="16658"/>
                  </a:cubicBezTo>
                  <a:cubicBezTo>
                    <a:pt x="12919" y="16658"/>
                    <a:pt x="16627" y="12919"/>
                    <a:pt x="16627" y="8329"/>
                  </a:cubicBezTo>
                  <a:cubicBezTo>
                    <a:pt x="16627" y="3739"/>
                    <a:pt x="12919" y="1"/>
                    <a:pt x="8329" y="1"/>
                  </a:cubicBezTo>
                  <a:close/>
                </a:path>
              </a:pathLst>
            </a:custGeom>
            <a:solidFill>
              <a:srgbClr val="D9D9D9">
                <a:alpha val="57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42"/>
            <p:cNvSpPr/>
            <p:nvPr/>
          </p:nvSpPr>
          <p:spPr>
            <a:xfrm>
              <a:off x="4239700" y="3713100"/>
              <a:ext cx="424800" cy="76025"/>
            </a:xfrm>
            <a:custGeom>
              <a:avLst/>
              <a:gdLst/>
              <a:ahLst/>
              <a:cxnLst/>
              <a:rect l="l" t="t" r="r" b="b"/>
              <a:pathLst>
                <a:path w="16992" h="3041" extrusionOk="0">
                  <a:moveTo>
                    <a:pt x="16779" y="1"/>
                  </a:moveTo>
                  <a:lnTo>
                    <a:pt x="122" y="2706"/>
                  </a:lnTo>
                  <a:cubicBezTo>
                    <a:pt x="92" y="2828"/>
                    <a:pt x="31" y="2949"/>
                    <a:pt x="1" y="3040"/>
                  </a:cubicBezTo>
                  <a:lnTo>
                    <a:pt x="16992" y="274"/>
                  </a:lnTo>
                  <a:cubicBezTo>
                    <a:pt x="16931" y="183"/>
                    <a:pt x="16840" y="92"/>
                    <a:pt x="167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42"/>
            <p:cNvSpPr/>
            <p:nvPr/>
          </p:nvSpPr>
          <p:spPr>
            <a:xfrm>
              <a:off x="4226800" y="3768575"/>
              <a:ext cx="470375" cy="84375"/>
            </a:xfrm>
            <a:custGeom>
              <a:avLst/>
              <a:gdLst/>
              <a:ahLst/>
              <a:cxnLst/>
              <a:rect l="l" t="t" r="r" b="b"/>
              <a:pathLst>
                <a:path w="18815" h="3375" extrusionOk="0">
                  <a:moveTo>
                    <a:pt x="18693" y="1"/>
                  </a:moveTo>
                  <a:lnTo>
                    <a:pt x="30" y="3040"/>
                  </a:lnTo>
                  <a:cubicBezTo>
                    <a:pt x="0" y="3132"/>
                    <a:pt x="0" y="3253"/>
                    <a:pt x="0" y="3375"/>
                  </a:cubicBezTo>
                  <a:lnTo>
                    <a:pt x="18815" y="274"/>
                  </a:lnTo>
                  <a:cubicBezTo>
                    <a:pt x="18785" y="183"/>
                    <a:pt x="18724" y="92"/>
                    <a:pt x="186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42"/>
            <p:cNvSpPr/>
            <p:nvPr/>
          </p:nvSpPr>
          <p:spPr>
            <a:xfrm>
              <a:off x="4229075" y="3826325"/>
              <a:ext cx="484075" cy="86650"/>
            </a:xfrm>
            <a:custGeom>
              <a:avLst/>
              <a:gdLst/>
              <a:ahLst/>
              <a:cxnLst/>
              <a:rect l="l" t="t" r="r" b="b"/>
              <a:pathLst>
                <a:path w="19363" h="3466" extrusionOk="0">
                  <a:moveTo>
                    <a:pt x="19332" y="1"/>
                  </a:moveTo>
                  <a:lnTo>
                    <a:pt x="0" y="3162"/>
                  </a:lnTo>
                  <a:cubicBezTo>
                    <a:pt x="0" y="3223"/>
                    <a:pt x="0" y="3284"/>
                    <a:pt x="0" y="3314"/>
                  </a:cubicBezTo>
                  <a:cubicBezTo>
                    <a:pt x="31" y="3375"/>
                    <a:pt x="31" y="3436"/>
                    <a:pt x="31" y="3466"/>
                  </a:cubicBezTo>
                  <a:lnTo>
                    <a:pt x="19362" y="305"/>
                  </a:lnTo>
                  <a:cubicBezTo>
                    <a:pt x="19362" y="274"/>
                    <a:pt x="19362" y="214"/>
                    <a:pt x="19332" y="153"/>
                  </a:cubicBezTo>
                  <a:cubicBezTo>
                    <a:pt x="19332" y="122"/>
                    <a:pt x="19332" y="62"/>
                    <a:pt x="193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42"/>
            <p:cNvSpPr/>
            <p:nvPr/>
          </p:nvSpPr>
          <p:spPr>
            <a:xfrm>
              <a:off x="4275425" y="3661450"/>
              <a:ext cx="334375" cy="60800"/>
            </a:xfrm>
            <a:custGeom>
              <a:avLst/>
              <a:gdLst/>
              <a:ahLst/>
              <a:cxnLst/>
              <a:rect l="l" t="t" r="r" b="b"/>
              <a:pathLst>
                <a:path w="13375" h="2432" extrusionOk="0">
                  <a:moveTo>
                    <a:pt x="12979" y="0"/>
                  </a:moveTo>
                  <a:lnTo>
                    <a:pt x="274" y="2097"/>
                  </a:lnTo>
                  <a:cubicBezTo>
                    <a:pt x="183" y="2189"/>
                    <a:pt x="92" y="2310"/>
                    <a:pt x="0" y="2432"/>
                  </a:cubicBezTo>
                  <a:lnTo>
                    <a:pt x="13374" y="274"/>
                  </a:lnTo>
                  <a:cubicBezTo>
                    <a:pt x="13253" y="182"/>
                    <a:pt x="13101" y="91"/>
                    <a:pt x="129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42"/>
            <p:cNvSpPr/>
            <p:nvPr/>
          </p:nvSpPr>
          <p:spPr>
            <a:xfrm>
              <a:off x="4332425" y="4017075"/>
              <a:ext cx="334375" cy="60800"/>
            </a:xfrm>
            <a:custGeom>
              <a:avLst/>
              <a:gdLst/>
              <a:ahLst/>
              <a:cxnLst/>
              <a:rect l="l" t="t" r="r" b="b"/>
              <a:pathLst>
                <a:path w="13375" h="2432" extrusionOk="0">
                  <a:moveTo>
                    <a:pt x="13374" y="0"/>
                  </a:moveTo>
                  <a:lnTo>
                    <a:pt x="0" y="2189"/>
                  </a:lnTo>
                  <a:cubicBezTo>
                    <a:pt x="122" y="2280"/>
                    <a:pt x="243" y="2371"/>
                    <a:pt x="395" y="2432"/>
                  </a:cubicBezTo>
                  <a:lnTo>
                    <a:pt x="13070" y="365"/>
                  </a:lnTo>
                  <a:cubicBezTo>
                    <a:pt x="13192" y="243"/>
                    <a:pt x="13283" y="122"/>
                    <a:pt x="133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42"/>
            <p:cNvSpPr/>
            <p:nvPr/>
          </p:nvSpPr>
          <p:spPr>
            <a:xfrm>
              <a:off x="4372700" y="3624975"/>
              <a:ext cx="120825" cy="20525"/>
            </a:xfrm>
            <a:custGeom>
              <a:avLst/>
              <a:gdLst/>
              <a:ahLst/>
              <a:cxnLst/>
              <a:rect l="l" t="t" r="r" b="b"/>
              <a:pathLst>
                <a:path w="4833" h="821" extrusionOk="0">
                  <a:moveTo>
                    <a:pt x="4011" y="0"/>
                  </a:moveTo>
                  <a:cubicBezTo>
                    <a:pt x="3462" y="0"/>
                    <a:pt x="2908" y="41"/>
                    <a:pt x="2340" y="122"/>
                  </a:cubicBezTo>
                  <a:cubicBezTo>
                    <a:pt x="1520" y="274"/>
                    <a:pt x="730" y="517"/>
                    <a:pt x="0" y="821"/>
                  </a:cubicBezTo>
                  <a:lnTo>
                    <a:pt x="4833" y="30"/>
                  </a:lnTo>
                  <a:cubicBezTo>
                    <a:pt x="4559" y="10"/>
                    <a:pt x="4286" y="0"/>
                    <a:pt x="40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42"/>
            <p:cNvSpPr/>
            <p:nvPr/>
          </p:nvSpPr>
          <p:spPr>
            <a:xfrm>
              <a:off x="4245025" y="3887125"/>
              <a:ext cx="470400" cy="84375"/>
            </a:xfrm>
            <a:custGeom>
              <a:avLst/>
              <a:gdLst/>
              <a:ahLst/>
              <a:cxnLst/>
              <a:rect l="l" t="t" r="r" b="b"/>
              <a:pathLst>
                <a:path w="18816" h="3375" extrusionOk="0">
                  <a:moveTo>
                    <a:pt x="18815" y="1"/>
                  </a:moveTo>
                  <a:lnTo>
                    <a:pt x="1" y="3070"/>
                  </a:lnTo>
                  <a:cubicBezTo>
                    <a:pt x="31" y="3162"/>
                    <a:pt x="61" y="3253"/>
                    <a:pt x="122" y="3374"/>
                  </a:cubicBezTo>
                  <a:lnTo>
                    <a:pt x="18785" y="304"/>
                  </a:lnTo>
                  <a:cubicBezTo>
                    <a:pt x="18785" y="213"/>
                    <a:pt x="18815" y="92"/>
                    <a:pt x="188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42"/>
            <p:cNvSpPr/>
            <p:nvPr/>
          </p:nvSpPr>
          <p:spPr>
            <a:xfrm>
              <a:off x="4277700" y="3950200"/>
              <a:ext cx="424800" cy="76775"/>
            </a:xfrm>
            <a:custGeom>
              <a:avLst/>
              <a:gdLst/>
              <a:ahLst/>
              <a:cxnLst/>
              <a:rect l="l" t="t" r="r" b="b"/>
              <a:pathLst>
                <a:path w="16992" h="3071" extrusionOk="0">
                  <a:moveTo>
                    <a:pt x="16992" y="0"/>
                  </a:moveTo>
                  <a:lnTo>
                    <a:pt x="1" y="2766"/>
                  </a:lnTo>
                  <a:cubicBezTo>
                    <a:pt x="61" y="2888"/>
                    <a:pt x="122" y="2979"/>
                    <a:pt x="213" y="3070"/>
                  </a:cubicBezTo>
                  <a:lnTo>
                    <a:pt x="16870" y="335"/>
                  </a:lnTo>
                  <a:cubicBezTo>
                    <a:pt x="16901" y="213"/>
                    <a:pt x="16961" y="122"/>
                    <a:pt x="169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000"/>
              <a:buFont typeface="Barlow ExtraBold"/>
              <a:buNone/>
              <a:defRPr sz="3000">
                <a:solidFill>
                  <a:schemeClr val="dk1"/>
                </a:solidFill>
                <a:latin typeface="Barlow ExtraBold"/>
                <a:ea typeface="Barlow ExtraBold"/>
                <a:cs typeface="Barlow ExtraBold"/>
                <a:sym typeface="Barlow ExtraBold"/>
              </a:defRPr>
            </a:lvl1pPr>
            <a:lvl2pPr lvl="1">
              <a:spcBef>
                <a:spcPts val="0"/>
              </a:spcBef>
              <a:spcAft>
                <a:spcPts val="0"/>
              </a:spcAft>
              <a:buClr>
                <a:schemeClr val="dk1"/>
              </a:buClr>
              <a:buSzPts val="3000"/>
              <a:buFont typeface="Barlow ExtraBold"/>
              <a:buNone/>
              <a:defRPr sz="3000">
                <a:solidFill>
                  <a:schemeClr val="dk1"/>
                </a:solidFill>
                <a:latin typeface="Barlow ExtraBold"/>
                <a:ea typeface="Barlow ExtraBold"/>
                <a:cs typeface="Barlow ExtraBold"/>
                <a:sym typeface="Barlow ExtraBold"/>
              </a:defRPr>
            </a:lvl2pPr>
            <a:lvl3pPr lvl="2">
              <a:spcBef>
                <a:spcPts val="0"/>
              </a:spcBef>
              <a:spcAft>
                <a:spcPts val="0"/>
              </a:spcAft>
              <a:buClr>
                <a:schemeClr val="dk1"/>
              </a:buClr>
              <a:buSzPts val="3000"/>
              <a:buFont typeface="Barlow ExtraBold"/>
              <a:buNone/>
              <a:defRPr sz="3000">
                <a:solidFill>
                  <a:schemeClr val="dk1"/>
                </a:solidFill>
                <a:latin typeface="Barlow ExtraBold"/>
                <a:ea typeface="Barlow ExtraBold"/>
                <a:cs typeface="Barlow ExtraBold"/>
                <a:sym typeface="Barlow ExtraBold"/>
              </a:defRPr>
            </a:lvl3pPr>
            <a:lvl4pPr lvl="3">
              <a:spcBef>
                <a:spcPts val="0"/>
              </a:spcBef>
              <a:spcAft>
                <a:spcPts val="0"/>
              </a:spcAft>
              <a:buClr>
                <a:schemeClr val="dk1"/>
              </a:buClr>
              <a:buSzPts val="3000"/>
              <a:buFont typeface="Barlow ExtraBold"/>
              <a:buNone/>
              <a:defRPr sz="3000">
                <a:solidFill>
                  <a:schemeClr val="dk1"/>
                </a:solidFill>
                <a:latin typeface="Barlow ExtraBold"/>
                <a:ea typeface="Barlow ExtraBold"/>
                <a:cs typeface="Barlow ExtraBold"/>
                <a:sym typeface="Barlow ExtraBold"/>
              </a:defRPr>
            </a:lvl4pPr>
            <a:lvl5pPr lvl="4">
              <a:spcBef>
                <a:spcPts val="0"/>
              </a:spcBef>
              <a:spcAft>
                <a:spcPts val="0"/>
              </a:spcAft>
              <a:buClr>
                <a:schemeClr val="dk1"/>
              </a:buClr>
              <a:buSzPts val="3000"/>
              <a:buFont typeface="Barlow ExtraBold"/>
              <a:buNone/>
              <a:defRPr sz="3000">
                <a:solidFill>
                  <a:schemeClr val="dk1"/>
                </a:solidFill>
                <a:latin typeface="Barlow ExtraBold"/>
                <a:ea typeface="Barlow ExtraBold"/>
                <a:cs typeface="Barlow ExtraBold"/>
                <a:sym typeface="Barlow ExtraBold"/>
              </a:defRPr>
            </a:lvl5pPr>
            <a:lvl6pPr lvl="5">
              <a:spcBef>
                <a:spcPts val="0"/>
              </a:spcBef>
              <a:spcAft>
                <a:spcPts val="0"/>
              </a:spcAft>
              <a:buClr>
                <a:schemeClr val="dk1"/>
              </a:buClr>
              <a:buSzPts val="3000"/>
              <a:buFont typeface="Barlow ExtraBold"/>
              <a:buNone/>
              <a:defRPr sz="3000">
                <a:solidFill>
                  <a:schemeClr val="dk1"/>
                </a:solidFill>
                <a:latin typeface="Barlow ExtraBold"/>
                <a:ea typeface="Barlow ExtraBold"/>
                <a:cs typeface="Barlow ExtraBold"/>
                <a:sym typeface="Barlow ExtraBold"/>
              </a:defRPr>
            </a:lvl6pPr>
            <a:lvl7pPr lvl="6">
              <a:spcBef>
                <a:spcPts val="0"/>
              </a:spcBef>
              <a:spcAft>
                <a:spcPts val="0"/>
              </a:spcAft>
              <a:buClr>
                <a:schemeClr val="dk1"/>
              </a:buClr>
              <a:buSzPts val="3000"/>
              <a:buFont typeface="Barlow ExtraBold"/>
              <a:buNone/>
              <a:defRPr sz="3000">
                <a:solidFill>
                  <a:schemeClr val="dk1"/>
                </a:solidFill>
                <a:latin typeface="Barlow ExtraBold"/>
                <a:ea typeface="Barlow ExtraBold"/>
                <a:cs typeface="Barlow ExtraBold"/>
                <a:sym typeface="Barlow ExtraBold"/>
              </a:defRPr>
            </a:lvl7pPr>
            <a:lvl8pPr lvl="7">
              <a:spcBef>
                <a:spcPts val="0"/>
              </a:spcBef>
              <a:spcAft>
                <a:spcPts val="0"/>
              </a:spcAft>
              <a:buClr>
                <a:schemeClr val="dk1"/>
              </a:buClr>
              <a:buSzPts val="3000"/>
              <a:buFont typeface="Barlow ExtraBold"/>
              <a:buNone/>
              <a:defRPr sz="3000">
                <a:solidFill>
                  <a:schemeClr val="dk1"/>
                </a:solidFill>
                <a:latin typeface="Barlow ExtraBold"/>
                <a:ea typeface="Barlow ExtraBold"/>
                <a:cs typeface="Barlow ExtraBold"/>
                <a:sym typeface="Barlow ExtraBold"/>
              </a:defRPr>
            </a:lvl8pPr>
            <a:lvl9pPr lvl="8">
              <a:spcBef>
                <a:spcPts val="0"/>
              </a:spcBef>
              <a:spcAft>
                <a:spcPts val="0"/>
              </a:spcAft>
              <a:buClr>
                <a:schemeClr val="dk1"/>
              </a:buClr>
              <a:buSzPts val="3000"/>
              <a:buFont typeface="Barlow ExtraBold"/>
              <a:buNone/>
              <a:defRPr sz="3000">
                <a:solidFill>
                  <a:schemeClr val="dk1"/>
                </a:solidFill>
                <a:latin typeface="Barlow ExtraBold"/>
                <a:ea typeface="Barlow ExtraBold"/>
                <a:cs typeface="Barlow ExtraBold"/>
                <a:sym typeface="Barlow ExtraBol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DM Sans"/>
              <a:buChar char="●"/>
              <a:defRPr sz="1800">
                <a:solidFill>
                  <a:schemeClr val="dk1"/>
                </a:solidFill>
                <a:latin typeface="DM Sans"/>
                <a:ea typeface="DM Sans"/>
                <a:cs typeface="DM Sans"/>
                <a:sym typeface="DM Sans"/>
              </a:defRPr>
            </a:lvl1pPr>
            <a:lvl2pPr marL="914400" lvl="1" indent="-317500">
              <a:lnSpc>
                <a:spcPct val="100000"/>
              </a:lnSpc>
              <a:spcBef>
                <a:spcPts val="0"/>
              </a:spcBef>
              <a:spcAft>
                <a:spcPts val="0"/>
              </a:spcAft>
              <a:buClr>
                <a:schemeClr val="dk1"/>
              </a:buClr>
              <a:buSzPts val="1400"/>
              <a:buFont typeface="DM Sans"/>
              <a:buChar char="○"/>
              <a:defRPr>
                <a:solidFill>
                  <a:schemeClr val="dk1"/>
                </a:solidFill>
                <a:latin typeface="DM Sans"/>
                <a:ea typeface="DM Sans"/>
                <a:cs typeface="DM Sans"/>
                <a:sym typeface="DM Sans"/>
              </a:defRPr>
            </a:lvl2pPr>
            <a:lvl3pPr marL="1371600" lvl="2" indent="-317500">
              <a:lnSpc>
                <a:spcPct val="100000"/>
              </a:lnSpc>
              <a:spcBef>
                <a:spcPts val="0"/>
              </a:spcBef>
              <a:spcAft>
                <a:spcPts val="0"/>
              </a:spcAft>
              <a:buClr>
                <a:schemeClr val="dk1"/>
              </a:buClr>
              <a:buSzPts val="1400"/>
              <a:buFont typeface="DM Sans"/>
              <a:buChar char="■"/>
              <a:defRPr>
                <a:solidFill>
                  <a:schemeClr val="dk1"/>
                </a:solidFill>
                <a:latin typeface="DM Sans"/>
                <a:ea typeface="DM Sans"/>
                <a:cs typeface="DM Sans"/>
                <a:sym typeface="DM Sans"/>
              </a:defRPr>
            </a:lvl3pPr>
            <a:lvl4pPr marL="1828800" lvl="3" indent="-317500">
              <a:lnSpc>
                <a:spcPct val="100000"/>
              </a:lnSpc>
              <a:spcBef>
                <a:spcPts val="0"/>
              </a:spcBef>
              <a:spcAft>
                <a:spcPts val="0"/>
              </a:spcAft>
              <a:buClr>
                <a:schemeClr val="dk1"/>
              </a:buClr>
              <a:buSzPts val="1400"/>
              <a:buFont typeface="DM Sans"/>
              <a:buChar char="●"/>
              <a:defRPr>
                <a:solidFill>
                  <a:schemeClr val="dk1"/>
                </a:solidFill>
                <a:latin typeface="DM Sans"/>
                <a:ea typeface="DM Sans"/>
                <a:cs typeface="DM Sans"/>
                <a:sym typeface="DM Sans"/>
              </a:defRPr>
            </a:lvl4pPr>
            <a:lvl5pPr marL="2286000" lvl="4" indent="-317500">
              <a:lnSpc>
                <a:spcPct val="100000"/>
              </a:lnSpc>
              <a:spcBef>
                <a:spcPts val="0"/>
              </a:spcBef>
              <a:spcAft>
                <a:spcPts val="0"/>
              </a:spcAft>
              <a:buClr>
                <a:schemeClr val="dk1"/>
              </a:buClr>
              <a:buSzPts val="1400"/>
              <a:buFont typeface="DM Sans"/>
              <a:buChar char="○"/>
              <a:defRPr>
                <a:solidFill>
                  <a:schemeClr val="dk1"/>
                </a:solidFill>
                <a:latin typeface="DM Sans"/>
                <a:ea typeface="DM Sans"/>
                <a:cs typeface="DM Sans"/>
                <a:sym typeface="DM Sans"/>
              </a:defRPr>
            </a:lvl5pPr>
            <a:lvl6pPr marL="2743200" lvl="5" indent="-317500">
              <a:lnSpc>
                <a:spcPct val="100000"/>
              </a:lnSpc>
              <a:spcBef>
                <a:spcPts val="0"/>
              </a:spcBef>
              <a:spcAft>
                <a:spcPts val="0"/>
              </a:spcAft>
              <a:buClr>
                <a:schemeClr val="dk1"/>
              </a:buClr>
              <a:buSzPts val="1400"/>
              <a:buFont typeface="DM Sans"/>
              <a:buChar char="■"/>
              <a:defRPr>
                <a:solidFill>
                  <a:schemeClr val="dk1"/>
                </a:solidFill>
                <a:latin typeface="DM Sans"/>
                <a:ea typeface="DM Sans"/>
                <a:cs typeface="DM Sans"/>
                <a:sym typeface="DM Sans"/>
              </a:defRPr>
            </a:lvl6pPr>
            <a:lvl7pPr marL="3200400" lvl="6" indent="-317500">
              <a:lnSpc>
                <a:spcPct val="100000"/>
              </a:lnSpc>
              <a:spcBef>
                <a:spcPts val="0"/>
              </a:spcBef>
              <a:spcAft>
                <a:spcPts val="0"/>
              </a:spcAft>
              <a:buClr>
                <a:schemeClr val="dk1"/>
              </a:buClr>
              <a:buSzPts val="1400"/>
              <a:buFont typeface="DM Sans"/>
              <a:buChar char="●"/>
              <a:defRPr>
                <a:solidFill>
                  <a:schemeClr val="dk1"/>
                </a:solidFill>
                <a:latin typeface="DM Sans"/>
                <a:ea typeface="DM Sans"/>
                <a:cs typeface="DM Sans"/>
                <a:sym typeface="DM Sans"/>
              </a:defRPr>
            </a:lvl7pPr>
            <a:lvl8pPr marL="3657600" lvl="7" indent="-317500">
              <a:lnSpc>
                <a:spcPct val="100000"/>
              </a:lnSpc>
              <a:spcBef>
                <a:spcPts val="0"/>
              </a:spcBef>
              <a:spcAft>
                <a:spcPts val="0"/>
              </a:spcAft>
              <a:buClr>
                <a:schemeClr val="dk1"/>
              </a:buClr>
              <a:buSzPts val="1400"/>
              <a:buFont typeface="DM Sans"/>
              <a:buChar char="○"/>
              <a:defRPr>
                <a:solidFill>
                  <a:schemeClr val="dk1"/>
                </a:solidFill>
                <a:latin typeface="DM Sans"/>
                <a:ea typeface="DM Sans"/>
                <a:cs typeface="DM Sans"/>
                <a:sym typeface="DM Sans"/>
              </a:defRPr>
            </a:lvl8pPr>
            <a:lvl9pPr marL="4114800" lvl="8" indent="-317500">
              <a:lnSpc>
                <a:spcPct val="100000"/>
              </a:lnSpc>
              <a:spcBef>
                <a:spcPts val="0"/>
              </a:spcBef>
              <a:spcAft>
                <a:spcPts val="0"/>
              </a:spcAft>
              <a:buClr>
                <a:schemeClr val="dk1"/>
              </a:buClr>
              <a:buSzPts val="1400"/>
              <a:buFont typeface="DM Sans"/>
              <a:buChar char="■"/>
              <a:defRPr>
                <a:solidFill>
                  <a:schemeClr val="dk1"/>
                </a:solidFill>
                <a:latin typeface="DM Sans"/>
                <a:ea typeface="DM Sans"/>
                <a:cs typeface="DM Sans"/>
                <a:sym typeface="DM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8" r:id="rId6"/>
    <p:sldLayoutId id="2147483686" r:id="rId7"/>
    <p:sldLayoutId id="2147483687" r:id="rId8"/>
    <p:sldLayoutId id="214748368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816"/>
        <p:cNvGrpSpPr/>
        <p:nvPr/>
      </p:nvGrpSpPr>
      <p:grpSpPr>
        <a:xfrm>
          <a:off x="0" y="0"/>
          <a:ext cx="0" cy="0"/>
          <a:chOff x="0" y="0"/>
          <a:chExt cx="0" cy="0"/>
        </a:xfrm>
      </p:grpSpPr>
      <p:sp>
        <p:nvSpPr>
          <p:cNvPr id="7" name="Rectángulo 6"/>
          <p:cNvSpPr/>
          <p:nvPr/>
        </p:nvSpPr>
        <p:spPr>
          <a:xfrm>
            <a:off x="1971040" y="3854027"/>
            <a:ext cx="5520267" cy="682056"/>
          </a:xfrm>
          <a:prstGeom prst="rect">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n 2"/>
          <p:cNvPicPr>
            <a:picLocks noChangeAspect="1"/>
          </p:cNvPicPr>
          <p:nvPr/>
        </p:nvPicPr>
        <p:blipFill rotWithShape="1">
          <a:blip r:embed="rId3">
            <a:extLst>
              <a:ext uri="{28A0092B-C50C-407E-A947-70E740481C1C}">
                <a14:useLocalDpi xmlns:a14="http://schemas.microsoft.com/office/drawing/2010/main" val="0"/>
              </a:ext>
            </a:extLst>
          </a:blip>
          <a:srcRect l="18592" t="21318" r="21070" b="26098"/>
          <a:stretch/>
        </p:blipFill>
        <p:spPr>
          <a:xfrm>
            <a:off x="2154213" y="955041"/>
            <a:ext cx="5103266" cy="2508491"/>
          </a:xfrm>
          <a:prstGeom prst="rect">
            <a:avLst/>
          </a:prstGeom>
        </p:spPr>
      </p:pic>
      <p:sp>
        <p:nvSpPr>
          <p:cNvPr id="2" name="Título 1"/>
          <p:cNvSpPr>
            <a:spLocks noGrp="1"/>
          </p:cNvSpPr>
          <p:nvPr>
            <p:ph type="ctrTitle"/>
          </p:nvPr>
        </p:nvSpPr>
        <p:spPr>
          <a:xfrm>
            <a:off x="1188184" y="3543043"/>
            <a:ext cx="7085680" cy="993040"/>
          </a:xfrm>
        </p:spPr>
        <p:txBody>
          <a:bodyPr/>
          <a:lstStyle/>
          <a:p>
            <a:pPr algn="ctr"/>
            <a:r>
              <a:rPr lang="es-MX" sz="3600" b="1" dirty="0">
                <a:latin typeface="Calibri" panose="020F0502020204030204" pitchFamily="34" charset="0"/>
                <a:cs typeface="Calibri" panose="020F0502020204030204" pitchFamily="34" charset="0"/>
              </a:rPr>
              <a:t>Rendición de Cuentas</a:t>
            </a:r>
            <a:endParaRPr lang="en-US" sz="3600" b="1" dirty="0">
              <a:latin typeface="Calibri" panose="020F0502020204030204" pitchFamily="34" charset="0"/>
              <a:cs typeface="Calibri" panose="020F0502020204030204" pitchFamily="34" charset="0"/>
            </a:endParaRPr>
          </a:p>
        </p:txBody>
      </p:sp>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3908" y="266595"/>
            <a:ext cx="1814233" cy="68844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43176" y="619770"/>
            <a:ext cx="7892750" cy="4493538"/>
          </a:xfrm>
          <a:prstGeom prst="rect">
            <a:avLst/>
          </a:prstGeom>
        </p:spPr>
        <p:txBody>
          <a:bodyPr wrap="square">
            <a:spAutoFit/>
          </a:bodyPr>
          <a:lstStyle/>
          <a:p>
            <a:pPr marL="171450" indent="-171450" algn="just">
              <a:buFont typeface="Arial" panose="020B0604020202020204" pitchFamily="34" charset="0"/>
              <a:buChar char="•"/>
            </a:pPr>
            <a:r>
              <a:rPr lang="es-MX" sz="1300" dirty="0"/>
              <a:t>Patrullaje las 24 horas, en los 14 sectores y 26 subsectores del distrito, contamos con 37 camionetas y 62.</a:t>
            </a:r>
          </a:p>
          <a:p>
            <a:pPr marL="171450" indent="-171450" algn="just">
              <a:buFont typeface="Arial" panose="020B0604020202020204" pitchFamily="34" charset="0"/>
              <a:buChar char="•"/>
            </a:pPr>
            <a:endParaRPr lang="es-MX" sz="1300" dirty="0"/>
          </a:p>
          <a:p>
            <a:pPr marL="171450" indent="-171450" algn="just">
              <a:buFont typeface="Arial" panose="020B0604020202020204" pitchFamily="34" charset="0"/>
              <a:buChar char="•"/>
            </a:pPr>
            <a:r>
              <a:rPr lang="es-MX" sz="1300" dirty="0"/>
              <a:t>Patrullaje a pie en las avenidas, puentes peatonales, paraderos y parques; asimismo, se creo dos grupos especiales, Grupo Especial Amazonas (erradicación de meretricio) y Grupo Especial Delta (de apoyo a las intervenciones del personal de </a:t>
            </a:r>
            <a:r>
              <a:rPr lang="es-MX" sz="1300" dirty="0" err="1"/>
              <a:t>serenazgo</a:t>
            </a:r>
            <a:r>
              <a:rPr lang="es-MX" sz="1300" dirty="0"/>
              <a:t>), también se cuenta con una Brigada Canina que consta de 5 canes debidamente equipados.</a:t>
            </a:r>
          </a:p>
          <a:p>
            <a:pPr marL="171450" indent="-171450" algn="just">
              <a:buFont typeface="Arial" panose="020B0604020202020204" pitchFamily="34" charset="0"/>
              <a:buChar char="•"/>
            </a:pPr>
            <a:endParaRPr lang="es-MX" sz="1300" dirty="0"/>
          </a:p>
          <a:p>
            <a:pPr marL="171450" indent="-171450" algn="just">
              <a:buFont typeface="Arial" panose="020B0604020202020204" pitchFamily="34" charset="0"/>
              <a:buChar char="•"/>
            </a:pPr>
            <a:r>
              <a:rPr lang="es-MX" sz="1300" dirty="0"/>
              <a:t>Central de Video Vigilancia cuenta con tres torres para el radio enlace con las cámaras, tenemos 122 radios, hemos instalado GPS en vehículos de </a:t>
            </a:r>
            <a:r>
              <a:rPr lang="es-MX" sz="1300" dirty="0" err="1"/>
              <a:t>serenazgo</a:t>
            </a:r>
            <a:r>
              <a:rPr lang="es-MX" sz="1300" dirty="0"/>
              <a:t>, contamos con 90 cámaras operativas, distribuidas en las tres zonas del distrito, 03 Centros de Monitoreo.</a:t>
            </a:r>
          </a:p>
          <a:p>
            <a:pPr marL="171450" indent="-171450" algn="just">
              <a:buFont typeface="Arial" panose="020B0604020202020204" pitchFamily="34" charset="0"/>
              <a:buChar char="•"/>
            </a:pPr>
            <a:endParaRPr lang="es-MX" sz="1300" dirty="0"/>
          </a:p>
          <a:p>
            <a:pPr marL="171450" indent="-171450" algn="just">
              <a:buFont typeface="Arial" panose="020B0604020202020204" pitchFamily="34" charset="0"/>
              <a:buChar char="•"/>
            </a:pPr>
            <a:r>
              <a:rPr lang="es-MX" sz="1300" dirty="0"/>
              <a:t>Al 2021, se ha atendido 21, 743 llamadas de la población, y se visualizaron 4, 024 ocurrencias, a través de las cámaras de video vigilancia, como robos al paso, robos a domicilio, robos en vehículos, agresiones, violencia familiar, acoso sexual, accidentes de tránsito, y otros.</a:t>
            </a:r>
          </a:p>
          <a:p>
            <a:pPr marL="171450" indent="-171450" algn="just">
              <a:buFont typeface="Arial" panose="020B0604020202020204" pitchFamily="34" charset="0"/>
              <a:buChar char="•"/>
            </a:pPr>
            <a:endParaRPr lang="es-MX" sz="1300" dirty="0"/>
          </a:p>
          <a:p>
            <a:pPr marL="171450" indent="-171450" algn="just">
              <a:buFont typeface="Arial" panose="020B0604020202020204" pitchFamily="34" charset="0"/>
              <a:buChar char="•"/>
            </a:pPr>
            <a:r>
              <a:rPr lang="es-MX" sz="1300" dirty="0"/>
              <a:t>Se implementaron 15 casetas y 13 puestos de auxilio rápido, puestos donde se ubica a un efectivo de </a:t>
            </a:r>
            <a:r>
              <a:rPr lang="es-MX" sz="1300" dirty="0" err="1"/>
              <a:t>Serenazgo</a:t>
            </a:r>
            <a:r>
              <a:rPr lang="es-MX" sz="1300" dirty="0"/>
              <a:t> para que realice presencia disuasiva en paraderos, puentes, plazas, alamedas, mercados, y puntos de mayor afluencia de público, con la finalidad de disminuir las incidencias delictivas.</a:t>
            </a:r>
          </a:p>
          <a:p>
            <a:pPr marL="171450" indent="-171450" algn="just">
              <a:buFont typeface="Arial" panose="020B0604020202020204" pitchFamily="34" charset="0"/>
              <a:buChar char="•"/>
            </a:pPr>
            <a:endParaRPr lang="es-MX" sz="1300" dirty="0"/>
          </a:p>
          <a:p>
            <a:pPr marL="171450" indent="-171450" algn="just">
              <a:buFont typeface="Arial" panose="020B0604020202020204" pitchFamily="34" charset="0"/>
              <a:buChar char="•"/>
            </a:pPr>
            <a:r>
              <a:rPr lang="es-MX" sz="1300" dirty="0"/>
              <a:t>Hemos recuperado 06 lugares en total abandono, para que sirvan de recreación y esparcimiento para la comunidad. </a:t>
            </a:r>
          </a:p>
        </p:txBody>
      </p:sp>
      <p:sp>
        <p:nvSpPr>
          <p:cNvPr id="5" name="Rectángulo 4"/>
          <p:cNvSpPr/>
          <p:nvPr/>
        </p:nvSpPr>
        <p:spPr>
          <a:xfrm>
            <a:off x="443176" y="219660"/>
            <a:ext cx="3307316" cy="400110"/>
          </a:xfrm>
          <a:prstGeom prst="rect">
            <a:avLst/>
          </a:prstGeom>
        </p:spPr>
        <p:txBody>
          <a:bodyPr wrap="none">
            <a:spAutoFit/>
          </a:bodyPr>
          <a:lstStyle/>
          <a:p>
            <a:r>
              <a:rPr lang="es-MX" sz="2000" b="1" dirty="0"/>
              <a:t>En Seguridad Ciudadana:</a:t>
            </a:r>
            <a:endParaRPr lang="en-US" sz="2000" b="1" dirty="0"/>
          </a:p>
        </p:txBody>
      </p:sp>
    </p:spTree>
    <p:extLst>
      <p:ext uri="{BB962C8B-B14F-4D97-AF65-F5344CB8AC3E}">
        <p14:creationId xmlns:p14="http://schemas.microsoft.com/office/powerpoint/2010/main" val="2255487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rotWithShape="1">
          <a:blip r:embed="rId2">
            <a:extLst>
              <a:ext uri="{28A0092B-C50C-407E-A947-70E740481C1C}">
                <a14:useLocalDpi xmlns:a14="http://schemas.microsoft.com/office/drawing/2010/main" val="0"/>
              </a:ext>
            </a:extLst>
          </a:blip>
          <a:srcRect t="7065" b="8587"/>
          <a:stretch/>
        </p:blipFill>
        <p:spPr>
          <a:xfrm>
            <a:off x="0" y="-6626"/>
            <a:ext cx="9144000" cy="5141843"/>
          </a:xfrm>
          <a:prstGeom prst="rect">
            <a:avLst/>
          </a:prstGeom>
        </p:spPr>
      </p:pic>
      <p:sp>
        <p:nvSpPr>
          <p:cNvPr id="6" name="Rectángulo redondeado 5"/>
          <p:cNvSpPr/>
          <p:nvPr/>
        </p:nvSpPr>
        <p:spPr>
          <a:xfrm>
            <a:off x="1861930" y="377689"/>
            <a:ext cx="5406887" cy="536712"/>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ángulo 6"/>
          <p:cNvSpPr/>
          <p:nvPr/>
        </p:nvSpPr>
        <p:spPr>
          <a:xfrm>
            <a:off x="1704560" y="581107"/>
            <a:ext cx="5721626" cy="241092"/>
          </a:xfrm>
          <a:prstGeom prst="rect">
            <a:avLst/>
          </a:prstGeom>
        </p:spPr>
        <p:txBody>
          <a:bodyPr wrap="square">
            <a:spAutoFit/>
          </a:bodyPr>
          <a:lstStyle/>
          <a:p>
            <a:pPr algn="ctr">
              <a:lnSpc>
                <a:spcPts val="1000"/>
              </a:lnSpc>
            </a:pPr>
            <a:r>
              <a:rPr lang="es-PE" sz="1800" b="1" dirty="0">
                <a:solidFill>
                  <a:schemeClr val="tx1"/>
                </a:solidFill>
                <a:ea typeface="Arial" panose="020B0604020202020204" pitchFamily="34" charset="0"/>
              </a:rPr>
              <a:t>CENTRAL DE CÁMARAS DE VIDEOVIGILANCIA</a:t>
            </a:r>
          </a:p>
        </p:txBody>
      </p:sp>
    </p:spTree>
    <p:extLst>
      <p:ext uri="{BB962C8B-B14F-4D97-AF65-F5344CB8AC3E}">
        <p14:creationId xmlns:p14="http://schemas.microsoft.com/office/powerpoint/2010/main" val="82354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0" y="0"/>
            <a:ext cx="9140139" cy="5143500"/>
          </a:xfrm>
          <a:prstGeom prst="rect">
            <a:avLst/>
          </a:prstGeom>
        </p:spPr>
      </p:pic>
      <p:sp>
        <p:nvSpPr>
          <p:cNvPr id="3" name="Rectángulo redondeado 2"/>
          <p:cNvSpPr/>
          <p:nvPr/>
        </p:nvSpPr>
        <p:spPr>
          <a:xfrm>
            <a:off x="2193233" y="3909391"/>
            <a:ext cx="5406887" cy="79343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ángulo 3"/>
          <p:cNvSpPr/>
          <p:nvPr/>
        </p:nvSpPr>
        <p:spPr>
          <a:xfrm>
            <a:off x="2035863" y="3982940"/>
            <a:ext cx="5721626" cy="646331"/>
          </a:xfrm>
          <a:prstGeom prst="rect">
            <a:avLst/>
          </a:prstGeom>
        </p:spPr>
        <p:txBody>
          <a:bodyPr wrap="square">
            <a:spAutoFit/>
          </a:bodyPr>
          <a:lstStyle/>
          <a:p>
            <a:pPr algn="ctr"/>
            <a:r>
              <a:rPr lang="es-PE" sz="1800" b="1" dirty="0">
                <a:solidFill>
                  <a:schemeClr val="tx1"/>
                </a:solidFill>
                <a:ea typeface="Arial" panose="020B0604020202020204" pitchFamily="34" charset="0"/>
              </a:rPr>
              <a:t>PATRULLAJE MUNICIPAL SECTORIZADO</a:t>
            </a:r>
          </a:p>
          <a:p>
            <a:pPr algn="ctr"/>
            <a:r>
              <a:rPr lang="es-PE" sz="1800" b="1" dirty="0">
                <a:solidFill>
                  <a:schemeClr val="tx1"/>
                </a:solidFill>
                <a:ea typeface="Arial" panose="020B0604020202020204" pitchFamily="34" charset="0"/>
              </a:rPr>
              <a:t>(NORTE CENTRO Y SUR)</a:t>
            </a:r>
          </a:p>
        </p:txBody>
      </p:sp>
    </p:spTree>
    <p:extLst>
      <p:ext uri="{BB962C8B-B14F-4D97-AF65-F5344CB8AC3E}">
        <p14:creationId xmlns:p14="http://schemas.microsoft.com/office/powerpoint/2010/main" val="24429163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596348" y="758017"/>
            <a:ext cx="8116956" cy="4401205"/>
          </a:xfrm>
          <a:prstGeom prst="rect">
            <a:avLst/>
          </a:prstGeom>
        </p:spPr>
        <p:txBody>
          <a:bodyPr wrap="square">
            <a:spAutoFit/>
          </a:bodyPr>
          <a:lstStyle/>
          <a:p>
            <a:pPr marL="171450" indent="-171450" algn="just">
              <a:buFont typeface="Arial" panose="020B0604020202020204" pitchFamily="34" charset="0"/>
              <a:buChar char="•"/>
            </a:pPr>
            <a:r>
              <a:rPr lang="es-MX" dirty="0"/>
              <a:t>Se realizó la </a:t>
            </a:r>
            <a:r>
              <a:rPr lang="es-MX" b="1" dirty="0"/>
              <a:t>recolección, transporte y disposición </a:t>
            </a:r>
            <a:r>
              <a:rPr lang="es-MX" dirty="0"/>
              <a:t>final de 135,585.08 TN de residuos solidos municipales, a través de 45 rutas.</a:t>
            </a:r>
          </a:p>
          <a:p>
            <a:pPr marL="171450" indent="-171450" algn="just">
              <a:buFont typeface="Arial" panose="020B0604020202020204" pitchFamily="34" charset="0"/>
              <a:buChar char="•"/>
            </a:pPr>
            <a:endParaRPr lang="es-MX" dirty="0"/>
          </a:p>
          <a:p>
            <a:pPr marL="171450" indent="-171450" algn="just">
              <a:buFont typeface="Arial" panose="020B0604020202020204" pitchFamily="34" charset="0"/>
              <a:buChar char="•"/>
            </a:pPr>
            <a:r>
              <a:rPr lang="es-MX" dirty="0"/>
              <a:t>Se realizó el </a:t>
            </a:r>
            <a:r>
              <a:rPr lang="es-MX" b="1" dirty="0"/>
              <a:t>barrido diario </a:t>
            </a:r>
            <a:r>
              <a:rPr lang="es-MX" dirty="0"/>
              <a:t>de 203.07 km/lineales en el turno mañana y tarde, abarcando un total de 140 rutas de barrido; así como,  la realización de un total de </a:t>
            </a:r>
            <a:r>
              <a:rPr lang="es-MX" b="1" dirty="0"/>
              <a:t>72 operativos de barrido y descargo de tierra</a:t>
            </a:r>
            <a:r>
              <a:rPr lang="es-MX" dirty="0"/>
              <a:t>, </a:t>
            </a:r>
            <a:r>
              <a:rPr lang="es-MX" b="1" dirty="0"/>
              <a:t>16 operativos de baldeo en espacios públicos,</a:t>
            </a:r>
            <a:r>
              <a:rPr lang="es-MX" dirty="0"/>
              <a:t> </a:t>
            </a:r>
            <a:r>
              <a:rPr lang="es-MX" b="1" dirty="0"/>
              <a:t>168 operativos de desinfección en espacios públicos </a:t>
            </a:r>
            <a:r>
              <a:rPr lang="es-MX" dirty="0"/>
              <a:t>abarcando 742 asentamientos humanos y 1,379 asociaciones del distrito, </a:t>
            </a:r>
            <a:r>
              <a:rPr lang="es-MX" b="1" dirty="0"/>
              <a:t>03 operativos de limpieza en la ribera del rio Chillón</a:t>
            </a:r>
            <a:r>
              <a:rPr lang="es-MX" dirty="0"/>
              <a:t>, y </a:t>
            </a:r>
            <a:r>
              <a:rPr lang="es-MX" b="1" dirty="0"/>
              <a:t>la recuperación y erradicación de 37 puntos</a:t>
            </a:r>
            <a:r>
              <a:rPr lang="es-MX" dirty="0"/>
              <a:t> entre críticos y críticos potenciales.</a:t>
            </a:r>
          </a:p>
          <a:p>
            <a:pPr marL="171450" indent="-171450" algn="just">
              <a:buFont typeface="Arial" panose="020B0604020202020204" pitchFamily="34" charset="0"/>
              <a:buChar char="•"/>
            </a:pPr>
            <a:endParaRPr lang="es-MX" dirty="0"/>
          </a:p>
          <a:p>
            <a:pPr marL="171450" indent="-171450" algn="just">
              <a:buFont typeface="Arial" panose="020B0604020202020204" pitchFamily="34" charset="0"/>
              <a:buChar char="•"/>
            </a:pPr>
            <a:r>
              <a:rPr lang="es-MX" dirty="0"/>
              <a:t>Se desarrolló </a:t>
            </a:r>
            <a:r>
              <a:rPr lang="es-MX" b="1" dirty="0"/>
              <a:t>17 campañas de ECOTRUEQUE </a:t>
            </a:r>
            <a:r>
              <a:rPr lang="es-MX" dirty="0"/>
              <a:t>recolectando 3.750 TN de residuos aprovechables (papel, cartón, vidrio, plásticos y metales). </a:t>
            </a:r>
          </a:p>
          <a:p>
            <a:pPr marL="171450" indent="-171450" algn="just">
              <a:buFont typeface="Arial" panose="020B0604020202020204" pitchFamily="34" charset="0"/>
              <a:buChar char="•"/>
            </a:pPr>
            <a:endParaRPr lang="es-MX" dirty="0"/>
          </a:p>
          <a:p>
            <a:pPr marL="171450" indent="-171450" algn="just">
              <a:buFont typeface="Arial" panose="020B0604020202020204" pitchFamily="34" charset="0"/>
              <a:buChar char="•"/>
            </a:pPr>
            <a:r>
              <a:rPr lang="es-MX" dirty="0"/>
              <a:t>Campañas tecno recicla RAEE: se realizaron </a:t>
            </a:r>
            <a:r>
              <a:rPr lang="es-MX" b="1" dirty="0"/>
              <a:t>10 campañas de recolección de RAEE.</a:t>
            </a:r>
            <a:r>
              <a:rPr lang="es-MX" dirty="0"/>
              <a:t> recolectando 1.5 TN, y entregados a la empresa operadora RECOLECC Y COMMIMTEL RECYCLING para su posterior tratamiento.</a:t>
            </a:r>
          </a:p>
          <a:p>
            <a:pPr marL="171450" indent="-171450" algn="just">
              <a:buFont typeface="Arial" panose="020B0604020202020204" pitchFamily="34" charset="0"/>
              <a:buChar char="•"/>
            </a:pPr>
            <a:endParaRPr lang="es-MX" dirty="0"/>
          </a:p>
          <a:p>
            <a:pPr marL="171450" indent="-171450" algn="just">
              <a:buFont typeface="Arial" panose="020B0604020202020204" pitchFamily="34" charset="0"/>
              <a:buChar char="•"/>
            </a:pPr>
            <a:r>
              <a:rPr lang="es-MX" dirty="0"/>
              <a:t>se ejecutaron </a:t>
            </a:r>
            <a:r>
              <a:rPr lang="es-MX" b="1" dirty="0"/>
              <a:t>27 operativos de Techo Limpio</a:t>
            </a:r>
            <a:r>
              <a:rPr lang="es-MX" dirty="0"/>
              <a:t>, recolectándose en total 112.28 TN de residuos en desuso.</a:t>
            </a:r>
          </a:p>
          <a:p>
            <a:pPr marL="171450" indent="-171450" algn="just">
              <a:buFont typeface="Arial" panose="020B0604020202020204" pitchFamily="34" charset="0"/>
              <a:buChar char="•"/>
            </a:pPr>
            <a:endParaRPr lang="es-MX" dirty="0"/>
          </a:p>
        </p:txBody>
      </p:sp>
      <p:sp>
        <p:nvSpPr>
          <p:cNvPr id="7" name="Rectángulo 6"/>
          <p:cNvSpPr/>
          <p:nvPr/>
        </p:nvSpPr>
        <p:spPr>
          <a:xfrm>
            <a:off x="596348" y="234797"/>
            <a:ext cx="3199915" cy="523220"/>
          </a:xfrm>
          <a:prstGeom prst="rect">
            <a:avLst/>
          </a:prstGeom>
        </p:spPr>
        <p:txBody>
          <a:bodyPr wrap="none">
            <a:spAutoFit/>
          </a:bodyPr>
          <a:lstStyle/>
          <a:p>
            <a:pPr marL="0" indent="0" algn="just">
              <a:buNone/>
            </a:pPr>
            <a:r>
              <a:rPr lang="es-MX" sz="2800" b="1" dirty="0"/>
              <a:t>Limpieza pública:</a:t>
            </a:r>
          </a:p>
        </p:txBody>
      </p:sp>
    </p:spTree>
    <p:extLst>
      <p:ext uri="{BB962C8B-B14F-4D97-AF65-F5344CB8AC3E}">
        <p14:creationId xmlns:p14="http://schemas.microsoft.com/office/powerpoint/2010/main" val="2779468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24" y="0"/>
            <a:ext cx="9119152" cy="5143500"/>
          </a:xfrm>
          <a:prstGeom prst="rect">
            <a:avLst/>
          </a:prstGeom>
        </p:spPr>
      </p:pic>
      <p:sp>
        <p:nvSpPr>
          <p:cNvPr id="5" name="Rectángulo redondeado 4"/>
          <p:cNvSpPr/>
          <p:nvPr/>
        </p:nvSpPr>
        <p:spPr>
          <a:xfrm>
            <a:off x="224456" y="4163418"/>
            <a:ext cx="2165076" cy="59464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Rectángulo redondeado 6"/>
          <p:cNvSpPr/>
          <p:nvPr/>
        </p:nvSpPr>
        <p:spPr>
          <a:xfrm>
            <a:off x="3460474" y="4181955"/>
            <a:ext cx="2165076" cy="59464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Rectángulo 7"/>
          <p:cNvSpPr/>
          <p:nvPr/>
        </p:nvSpPr>
        <p:spPr>
          <a:xfrm>
            <a:off x="3460473" y="4202280"/>
            <a:ext cx="2165076" cy="553998"/>
          </a:xfrm>
          <a:prstGeom prst="rect">
            <a:avLst/>
          </a:prstGeom>
        </p:spPr>
        <p:txBody>
          <a:bodyPr wrap="square">
            <a:spAutoFit/>
          </a:bodyPr>
          <a:lstStyle/>
          <a:p>
            <a:pPr algn="ctr"/>
            <a:r>
              <a:rPr lang="es-PE" sz="1000" b="1" dirty="0">
                <a:solidFill>
                  <a:schemeClr val="tx1"/>
                </a:solidFill>
                <a:ea typeface="Arial" panose="020B0604020202020204" pitchFamily="34" charset="0"/>
              </a:rPr>
              <a:t>ERRADICACIÓN DE PUNTOS CRÍTICOS Y CRÍTICOS POTENCIALES</a:t>
            </a:r>
          </a:p>
        </p:txBody>
      </p:sp>
      <p:sp>
        <p:nvSpPr>
          <p:cNvPr id="9" name="Rectángulo redondeado 8"/>
          <p:cNvSpPr/>
          <p:nvPr/>
        </p:nvSpPr>
        <p:spPr>
          <a:xfrm>
            <a:off x="6455465" y="4181955"/>
            <a:ext cx="2165076" cy="59464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ángulo 9"/>
          <p:cNvSpPr/>
          <p:nvPr/>
        </p:nvSpPr>
        <p:spPr>
          <a:xfrm>
            <a:off x="6455465" y="4279224"/>
            <a:ext cx="2165076" cy="400110"/>
          </a:xfrm>
          <a:prstGeom prst="rect">
            <a:avLst/>
          </a:prstGeom>
        </p:spPr>
        <p:txBody>
          <a:bodyPr wrap="square">
            <a:spAutoFit/>
          </a:bodyPr>
          <a:lstStyle/>
          <a:p>
            <a:pPr algn="ctr"/>
            <a:r>
              <a:rPr lang="es-PE" sz="1000" b="1" dirty="0">
                <a:solidFill>
                  <a:schemeClr val="tx1"/>
                </a:solidFill>
                <a:ea typeface="Arial" panose="020B0604020202020204" pitchFamily="34" charset="0"/>
              </a:rPr>
              <a:t>RECOLECCIÓN DE RESIDUOS SÓLIDOS MUNICIPALES</a:t>
            </a:r>
          </a:p>
        </p:txBody>
      </p:sp>
      <p:sp>
        <p:nvSpPr>
          <p:cNvPr id="6" name="Rectángulo 5"/>
          <p:cNvSpPr/>
          <p:nvPr/>
        </p:nvSpPr>
        <p:spPr>
          <a:xfrm>
            <a:off x="224455" y="4260687"/>
            <a:ext cx="2165076" cy="400110"/>
          </a:xfrm>
          <a:prstGeom prst="rect">
            <a:avLst/>
          </a:prstGeom>
        </p:spPr>
        <p:txBody>
          <a:bodyPr wrap="square">
            <a:spAutoFit/>
          </a:bodyPr>
          <a:lstStyle/>
          <a:p>
            <a:pPr algn="ctr"/>
            <a:r>
              <a:rPr lang="es-PE" sz="1000" b="1" dirty="0">
                <a:solidFill>
                  <a:schemeClr val="tx1"/>
                </a:solidFill>
                <a:ea typeface="Arial" panose="020B0604020202020204" pitchFamily="34" charset="0"/>
              </a:rPr>
              <a:t>ACTIVIDADES DE LIMPIEZA DE LOS ESPACIOS PÚBLICOS</a:t>
            </a:r>
          </a:p>
        </p:txBody>
      </p:sp>
    </p:spTree>
    <p:extLst>
      <p:ext uri="{BB962C8B-B14F-4D97-AF65-F5344CB8AC3E}">
        <p14:creationId xmlns:p14="http://schemas.microsoft.com/office/powerpoint/2010/main" val="637589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191387" y="582393"/>
            <a:ext cx="4049423" cy="4893647"/>
          </a:xfrm>
          <a:prstGeom prst="rect">
            <a:avLst/>
          </a:prstGeom>
        </p:spPr>
        <p:txBody>
          <a:bodyPr wrap="square">
            <a:spAutoFit/>
          </a:bodyPr>
          <a:lstStyle/>
          <a:p>
            <a:pPr marL="171450" indent="-171450" algn="just">
              <a:buFont typeface="Arial" panose="020B0604020202020204" pitchFamily="34" charset="0"/>
              <a:buChar char="•"/>
            </a:pPr>
            <a:r>
              <a:rPr lang="es-MX" sz="1300" dirty="0"/>
              <a:t>Se crearon los programas: Brigada de Salud a Domicilio, Atención Médica a Domicilio, Telemedicina – Aló Doctor y la Clínica Móvil; asimismo, se realizaron campañas de: salud itinerantes con el preventorio de la UPN,  tamizaje contra la COVID 19, entrega de mascarillas, vacunación y salud integral.</a:t>
            </a:r>
          </a:p>
          <a:p>
            <a:pPr marL="171450" indent="-171450" algn="just">
              <a:buFont typeface="Arial" panose="020B0604020202020204" pitchFamily="34" charset="0"/>
              <a:buChar char="•"/>
            </a:pPr>
            <a:endParaRPr lang="es-MX" sz="1300" dirty="0"/>
          </a:p>
          <a:p>
            <a:pPr marL="171450" indent="-171450" algn="just">
              <a:buFont typeface="Arial" panose="020B0604020202020204" pitchFamily="34" charset="0"/>
              <a:buChar char="•"/>
            </a:pPr>
            <a:r>
              <a:rPr lang="es-MX" sz="1300" dirty="0"/>
              <a:t>En el marco del programa de Incentivos a la Mejora de la gestión Municipal del año 2021, se llevo a cabo el Programa de la Meta 4 que consiste en realizar visitas domiciliarias a niños menores de 1 año y se apoyó con el Programa de la Meta 6 que consiste en la regulación del funcionamiento de mercados de abasto para prevenir y contener la Covid-19 y mejorar el acceso a la alimentación saludable.</a:t>
            </a:r>
          </a:p>
          <a:p>
            <a:pPr marL="171450" indent="-171450" algn="just">
              <a:buFont typeface="Arial" panose="020B0604020202020204" pitchFamily="34" charset="0"/>
              <a:buChar char="•"/>
            </a:pPr>
            <a:endParaRPr lang="es-MX" sz="1300" dirty="0"/>
          </a:p>
          <a:p>
            <a:pPr marL="171450" indent="-171450" algn="just">
              <a:buFont typeface="Arial" panose="020B0604020202020204" pitchFamily="34" charset="0"/>
              <a:buChar char="•"/>
            </a:pPr>
            <a:r>
              <a:rPr lang="es-MX" sz="1300" dirty="0"/>
              <a:t>Se realizaron campañas de descarte de cáncer de mama y cuello uterino, inspecciones sanitarias, control y vigilancia del vector del dengue y creación de la veterinaria municipal.</a:t>
            </a:r>
            <a:endParaRPr lang="es-PE" sz="1300" dirty="0"/>
          </a:p>
          <a:p>
            <a:pPr algn="just"/>
            <a:endParaRPr lang="es-MX" sz="1300" dirty="0"/>
          </a:p>
          <a:p>
            <a:pPr marL="171450" indent="-171450" algn="just">
              <a:buFont typeface="Arial" panose="020B0604020202020204" pitchFamily="34" charset="0"/>
              <a:buChar char="•"/>
            </a:pPr>
            <a:endParaRPr lang="es-MX" sz="1300" dirty="0"/>
          </a:p>
        </p:txBody>
      </p:sp>
      <p:sp>
        <p:nvSpPr>
          <p:cNvPr id="7" name="Rectángulo 6"/>
          <p:cNvSpPr/>
          <p:nvPr/>
        </p:nvSpPr>
        <p:spPr>
          <a:xfrm>
            <a:off x="273518" y="59173"/>
            <a:ext cx="1282723" cy="523220"/>
          </a:xfrm>
          <a:prstGeom prst="rect">
            <a:avLst/>
          </a:prstGeom>
        </p:spPr>
        <p:txBody>
          <a:bodyPr wrap="none">
            <a:spAutoFit/>
          </a:bodyPr>
          <a:lstStyle/>
          <a:p>
            <a:pPr marL="0" indent="0" algn="just">
              <a:buNone/>
            </a:pPr>
            <a:r>
              <a:rPr lang="es-MX" sz="2800" b="1" dirty="0"/>
              <a:t>Salud:</a:t>
            </a: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0810" y="218661"/>
            <a:ext cx="4995840" cy="5143500"/>
          </a:xfrm>
          <a:prstGeom prst="rect">
            <a:avLst/>
          </a:prstGeom>
        </p:spPr>
      </p:pic>
    </p:spTree>
    <p:extLst>
      <p:ext uri="{BB962C8B-B14F-4D97-AF65-F5344CB8AC3E}">
        <p14:creationId xmlns:p14="http://schemas.microsoft.com/office/powerpoint/2010/main" val="1493923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l="5181" t="13379" r="886" b="7264"/>
          <a:stretch/>
        </p:blipFill>
        <p:spPr>
          <a:xfrm>
            <a:off x="6626" y="6625"/>
            <a:ext cx="9130748" cy="5148471"/>
          </a:xfrm>
          <a:prstGeom prst="rect">
            <a:avLst/>
          </a:prstGeom>
        </p:spPr>
      </p:pic>
      <p:sp>
        <p:nvSpPr>
          <p:cNvPr id="5" name="Rectángulo redondeado 4"/>
          <p:cNvSpPr/>
          <p:nvPr/>
        </p:nvSpPr>
        <p:spPr>
          <a:xfrm>
            <a:off x="2213111" y="390939"/>
            <a:ext cx="5406887" cy="793431"/>
          </a:xfrm>
          <a:prstGeom prst="roundRect">
            <a:avLst>
              <a:gd name="adj" fmla="val 50000"/>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ángulo 5"/>
          <p:cNvSpPr/>
          <p:nvPr/>
        </p:nvSpPr>
        <p:spPr>
          <a:xfrm>
            <a:off x="2055741" y="464488"/>
            <a:ext cx="5721626" cy="646331"/>
          </a:xfrm>
          <a:prstGeom prst="rect">
            <a:avLst/>
          </a:prstGeom>
        </p:spPr>
        <p:txBody>
          <a:bodyPr wrap="square">
            <a:spAutoFit/>
          </a:bodyPr>
          <a:lstStyle/>
          <a:p>
            <a:pPr algn="ctr"/>
            <a:r>
              <a:rPr lang="es-PE" sz="1800" b="1" dirty="0">
                <a:solidFill>
                  <a:schemeClr val="tx1"/>
                </a:solidFill>
                <a:ea typeface="Arial" panose="020B0604020202020204" pitchFamily="34" charset="0"/>
              </a:rPr>
              <a:t>CAMPAÑAS DE SALUD ITINERANTES</a:t>
            </a:r>
          </a:p>
          <a:p>
            <a:pPr algn="ctr"/>
            <a:r>
              <a:rPr lang="es-PE" sz="1800" b="1" dirty="0">
                <a:solidFill>
                  <a:schemeClr val="tx1"/>
                </a:solidFill>
                <a:ea typeface="Arial" panose="020B0604020202020204" pitchFamily="34" charset="0"/>
              </a:rPr>
              <a:t>(PREVENTORIO UPN)</a:t>
            </a:r>
          </a:p>
        </p:txBody>
      </p:sp>
    </p:spTree>
    <p:extLst>
      <p:ext uri="{BB962C8B-B14F-4D97-AF65-F5344CB8AC3E}">
        <p14:creationId xmlns:p14="http://schemas.microsoft.com/office/powerpoint/2010/main" val="35505533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extLst>
              <a:ext uri="{28A0092B-C50C-407E-A947-70E740481C1C}">
                <a14:useLocalDpi xmlns:a14="http://schemas.microsoft.com/office/drawing/2010/main" val="0"/>
              </a:ext>
            </a:extLst>
          </a:blip>
          <a:srcRect l="803" t="10751" r="1549" b="6790"/>
          <a:stretch/>
        </p:blipFill>
        <p:spPr>
          <a:xfrm>
            <a:off x="-26504" y="-13252"/>
            <a:ext cx="9183756" cy="5168348"/>
          </a:xfrm>
          <a:prstGeom prst="rect">
            <a:avLst/>
          </a:prstGeom>
        </p:spPr>
      </p:pic>
      <p:sp>
        <p:nvSpPr>
          <p:cNvPr id="5" name="Rectángulo redondeado 4"/>
          <p:cNvSpPr/>
          <p:nvPr/>
        </p:nvSpPr>
        <p:spPr>
          <a:xfrm>
            <a:off x="5115339" y="351183"/>
            <a:ext cx="3876260" cy="793431"/>
          </a:xfrm>
          <a:prstGeom prst="roundRect">
            <a:avLst>
              <a:gd name="adj" fmla="val 50000"/>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ángulo 5"/>
          <p:cNvSpPr/>
          <p:nvPr/>
        </p:nvSpPr>
        <p:spPr>
          <a:xfrm>
            <a:off x="4136333" y="424732"/>
            <a:ext cx="5721626" cy="646331"/>
          </a:xfrm>
          <a:prstGeom prst="rect">
            <a:avLst/>
          </a:prstGeom>
        </p:spPr>
        <p:txBody>
          <a:bodyPr wrap="square">
            <a:spAutoFit/>
          </a:bodyPr>
          <a:lstStyle/>
          <a:p>
            <a:pPr algn="ctr"/>
            <a:r>
              <a:rPr lang="es-PE" sz="1800" b="1" dirty="0">
                <a:solidFill>
                  <a:schemeClr val="tx1"/>
                </a:solidFill>
                <a:ea typeface="Arial" panose="020B0604020202020204" pitchFamily="34" charset="0"/>
              </a:rPr>
              <a:t>CAMPAÑAS DE TAMIZAJE</a:t>
            </a:r>
          </a:p>
          <a:p>
            <a:pPr algn="ctr"/>
            <a:r>
              <a:rPr lang="es-PE" sz="1800" b="1" dirty="0">
                <a:solidFill>
                  <a:schemeClr val="tx1"/>
                </a:solidFill>
                <a:ea typeface="Arial" panose="020B0604020202020204" pitchFamily="34" charset="0"/>
              </a:rPr>
              <a:t>CONTRA LA COVID-19</a:t>
            </a:r>
          </a:p>
        </p:txBody>
      </p:sp>
    </p:spTree>
    <p:extLst>
      <p:ext uri="{BB962C8B-B14F-4D97-AF65-F5344CB8AC3E}">
        <p14:creationId xmlns:p14="http://schemas.microsoft.com/office/powerpoint/2010/main" val="2325530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847725" y="-685800"/>
            <a:ext cx="10839450" cy="6515100"/>
          </a:xfrm>
          <a:prstGeom prst="rect">
            <a:avLst/>
          </a:prstGeom>
        </p:spPr>
      </p:pic>
      <p:sp>
        <p:nvSpPr>
          <p:cNvPr id="5" name="Rectángulo redondeado 4"/>
          <p:cNvSpPr/>
          <p:nvPr/>
        </p:nvSpPr>
        <p:spPr>
          <a:xfrm>
            <a:off x="2385685" y="100569"/>
            <a:ext cx="3876260" cy="509031"/>
          </a:xfrm>
          <a:prstGeom prst="roundRect">
            <a:avLst>
              <a:gd name="adj" fmla="val 50000"/>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ángulo 5"/>
          <p:cNvSpPr/>
          <p:nvPr/>
        </p:nvSpPr>
        <p:spPr>
          <a:xfrm>
            <a:off x="1406679" y="174118"/>
            <a:ext cx="5721626" cy="369332"/>
          </a:xfrm>
          <a:prstGeom prst="rect">
            <a:avLst/>
          </a:prstGeom>
        </p:spPr>
        <p:txBody>
          <a:bodyPr wrap="square">
            <a:spAutoFit/>
          </a:bodyPr>
          <a:lstStyle/>
          <a:p>
            <a:pPr algn="ctr"/>
            <a:r>
              <a:rPr lang="es-PE" sz="1800" b="1" dirty="0">
                <a:solidFill>
                  <a:schemeClr val="tx1"/>
                </a:solidFill>
                <a:ea typeface="Arial" panose="020B0604020202020204" pitchFamily="34" charset="0"/>
              </a:rPr>
              <a:t>VIGILANCIA SANITARIA</a:t>
            </a:r>
          </a:p>
        </p:txBody>
      </p:sp>
    </p:spTree>
    <p:extLst>
      <p:ext uri="{BB962C8B-B14F-4D97-AF65-F5344CB8AC3E}">
        <p14:creationId xmlns:p14="http://schemas.microsoft.com/office/powerpoint/2010/main" val="8009665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223284" y="487684"/>
            <a:ext cx="8686800" cy="4524315"/>
          </a:xfrm>
          <a:prstGeom prst="rect">
            <a:avLst/>
          </a:prstGeom>
        </p:spPr>
        <p:txBody>
          <a:bodyPr wrap="square">
            <a:spAutoFit/>
          </a:bodyPr>
          <a:lstStyle/>
          <a:p>
            <a:pPr marL="171450" indent="-171450" algn="just">
              <a:buFont typeface="Arial" panose="020B0604020202020204" pitchFamily="34" charset="0"/>
              <a:buChar char="•"/>
            </a:pPr>
            <a:r>
              <a:rPr lang="es-PE" sz="1200" dirty="0"/>
              <a:t>PROGRAMA DE COMPLEMENTACION ALIMENTARIA (PCA), favoreciendo a un total de 12, 623 beneficiarios.</a:t>
            </a:r>
          </a:p>
          <a:p>
            <a:pPr marL="171450" indent="-171450" algn="just">
              <a:buFont typeface="Arial" panose="020B0604020202020204" pitchFamily="34" charset="0"/>
              <a:buChar char="•"/>
            </a:pPr>
            <a:endParaRPr lang="es-PE" sz="1200" dirty="0"/>
          </a:p>
          <a:p>
            <a:pPr marL="171450" indent="-171450" algn="just">
              <a:buFont typeface="Arial" panose="020B0604020202020204" pitchFamily="34" charset="0"/>
              <a:buChar char="•"/>
            </a:pPr>
            <a:r>
              <a:rPr lang="es-MX" sz="1200" dirty="0"/>
              <a:t>PROGRAMA DE INTERVENCIÓN NUTRICIONAL PARA EL PACIENTE AMBULATORIO CON TUBERCULOSIS (PAN TBC), </a:t>
            </a:r>
            <a:r>
              <a:rPr lang="es-PE" sz="1200" dirty="0"/>
              <a:t>beneficiando a un total de 335 pacientes.</a:t>
            </a:r>
          </a:p>
          <a:p>
            <a:pPr marL="171450" indent="-171450" algn="just">
              <a:buFont typeface="Arial" panose="020B0604020202020204" pitchFamily="34" charset="0"/>
              <a:buChar char="•"/>
            </a:pPr>
            <a:endParaRPr lang="es-PE" sz="1200" dirty="0"/>
          </a:p>
          <a:p>
            <a:pPr marL="171450" indent="-171450" algn="just">
              <a:buFont typeface="Arial" panose="020B0604020202020204" pitchFamily="34" charset="0"/>
              <a:buChar char="•"/>
            </a:pPr>
            <a:r>
              <a:rPr lang="es-PE" sz="1200" dirty="0"/>
              <a:t>DEMUNA (</a:t>
            </a:r>
            <a:r>
              <a:rPr lang="es-MX" sz="1200" dirty="0"/>
              <a:t>Defensorías Municipales de la Niña, Niño y Adolescente), se atendió a 3965 usuarios.</a:t>
            </a:r>
          </a:p>
          <a:p>
            <a:pPr marL="171450" indent="-171450" algn="just">
              <a:buFont typeface="Arial" panose="020B0604020202020204" pitchFamily="34" charset="0"/>
              <a:buChar char="•"/>
            </a:pPr>
            <a:endParaRPr lang="es-MX" sz="1200" dirty="0"/>
          </a:p>
          <a:p>
            <a:pPr marL="171450" indent="-171450" algn="just">
              <a:buFont typeface="Arial" panose="020B0604020202020204" pitchFamily="34" charset="0"/>
              <a:buChar char="•"/>
            </a:pPr>
            <a:r>
              <a:rPr lang="es-PE" sz="1200" dirty="0"/>
              <a:t>CIAM (Centro Integral del Adulto Mayor), </a:t>
            </a:r>
            <a:r>
              <a:rPr lang="es-MX" sz="1200" dirty="0"/>
              <a:t>se brindaron clases de TAICHI, taller de estimulación cognitiva, taller repostería, taller de manualidades en reciclaje, clases de baile terapia, taller de velas aromáticas, campaña de podología, entre otros, beneficiando a 165 adultos mayores en los meses de noviembre y diciembre.</a:t>
            </a:r>
          </a:p>
          <a:p>
            <a:pPr marL="171450" indent="-171450" algn="just">
              <a:buFont typeface="Arial" panose="020B0604020202020204" pitchFamily="34" charset="0"/>
              <a:buChar char="•"/>
            </a:pPr>
            <a:endParaRPr lang="es-MX" sz="1200" dirty="0"/>
          </a:p>
          <a:p>
            <a:pPr marL="171450" indent="-171450" algn="just">
              <a:buFont typeface="Arial" panose="020B0604020202020204" pitchFamily="34" charset="0"/>
              <a:buChar char="•"/>
            </a:pPr>
            <a:r>
              <a:rPr lang="es-PE" sz="1200" dirty="0"/>
              <a:t>EMPRENDIEMIENTO, se realizaron 07 ferias artesanales,  beneficiando a 85 artesanos; y dos de emprendimiento, beneficiando a 38 emprendedores.</a:t>
            </a:r>
          </a:p>
          <a:p>
            <a:pPr marL="171450" indent="-171450" algn="just">
              <a:buFont typeface="Arial" panose="020B0604020202020204" pitchFamily="34" charset="0"/>
              <a:buChar char="•"/>
            </a:pPr>
            <a:endParaRPr lang="es-PE" sz="1200" dirty="0"/>
          </a:p>
          <a:p>
            <a:pPr marL="171450" indent="-171450" algn="just">
              <a:buFont typeface="Arial" panose="020B0604020202020204" pitchFamily="34" charset="0"/>
              <a:buChar char="•"/>
            </a:pPr>
            <a:r>
              <a:rPr lang="es-PE" sz="1200" dirty="0"/>
              <a:t>OMAPED (</a:t>
            </a:r>
            <a:r>
              <a:rPr lang="es-MX" sz="1200" dirty="0"/>
              <a:t>Oficina Municipal de Atención a la Persona con Discapacidad), 285 inscripciones en el registro municipal a la persona con discapacidad, y 1. 404 atenciones en asesoramiento, apoyo y seguimiento en la realización de diferentes trámites; así como seguimiento telefónico a las PCD por parte de la Red </a:t>
            </a:r>
            <a:r>
              <a:rPr lang="es-MX" sz="1200" dirty="0" err="1"/>
              <a:t>Amachay</a:t>
            </a:r>
            <a:r>
              <a:rPr lang="es-MX" sz="1200" dirty="0"/>
              <a:t> – Seguimos Juntos.</a:t>
            </a:r>
          </a:p>
          <a:p>
            <a:pPr marL="171450" indent="-171450" algn="just">
              <a:buFont typeface="Arial" panose="020B0604020202020204" pitchFamily="34" charset="0"/>
              <a:buChar char="•"/>
            </a:pPr>
            <a:endParaRPr lang="es-MX" sz="1200" dirty="0"/>
          </a:p>
          <a:p>
            <a:pPr marL="171450" indent="-171450" algn="just">
              <a:buFont typeface="Arial" panose="020B0604020202020204" pitchFamily="34" charset="0"/>
              <a:buChar char="•"/>
            </a:pPr>
            <a:r>
              <a:rPr lang="es-PE" sz="1200" dirty="0"/>
              <a:t>ULE – SISFOH (Sistema Focalización de Hogares), </a:t>
            </a:r>
            <a:r>
              <a:rPr lang="es-MX" sz="1200" dirty="0"/>
              <a:t>Se logró empadronar a 3, 232 familias para que tengan su CSE (Clasificación Socioeconómica).</a:t>
            </a:r>
          </a:p>
          <a:p>
            <a:pPr marL="171450" indent="-171450" algn="just">
              <a:buFont typeface="Arial" panose="020B0604020202020204" pitchFamily="34" charset="0"/>
              <a:buChar char="•"/>
            </a:pPr>
            <a:endParaRPr lang="es-MX" sz="1200" dirty="0"/>
          </a:p>
          <a:p>
            <a:pPr marL="171450" indent="-171450" algn="just">
              <a:buFont typeface="Arial" panose="020B0604020202020204" pitchFamily="34" charset="0"/>
              <a:buChar char="•"/>
            </a:pPr>
            <a:r>
              <a:rPr lang="es-MX" sz="1200" dirty="0"/>
              <a:t>DEPORTE, Se implementó La Escuela Municipal de Formación Física y Técnica, beneficiando a 600 niños(as) y adolescentes, con las clases de Fútbol, Voleibol, Básquet, Ajedrez, Karate y Tae Kwon Do; asimismo, se implementó El Programa Recreativo Dominical “Barrio Deportivo”, beneficiando a 150 niños (as) y adolescentes.</a:t>
            </a:r>
            <a:endParaRPr lang="es-PE" sz="1200" dirty="0"/>
          </a:p>
        </p:txBody>
      </p:sp>
      <p:sp>
        <p:nvSpPr>
          <p:cNvPr id="7" name="Rectángulo 6"/>
          <p:cNvSpPr/>
          <p:nvPr/>
        </p:nvSpPr>
        <p:spPr>
          <a:xfrm>
            <a:off x="437322" y="0"/>
            <a:ext cx="7983276" cy="461665"/>
          </a:xfrm>
          <a:prstGeom prst="rect">
            <a:avLst/>
          </a:prstGeom>
        </p:spPr>
        <p:txBody>
          <a:bodyPr wrap="none">
            <a:spAutoFit/>
          </a:bodyPr>
          <a:lstStyle/>
          <a:p>
            <a:pPr marL="0" indent="0" algn="just">
              <a:buNone/>
            </a:pPr>
            <a:r>
              <a:rPr lang="es-PE" sz="2400" b="1" dirty="0"/>
              <a:t>Programas sociales, discapacidad y bienestar social:</a:t>
            </a:r>
          </a:p>
        </p:txBody>
      </p:sp>
    </p:spTree>
    <p:extLst>
      <p:ext uri="{BB962C8B-B14F-4D97-AF65-F5344CB8AC3E}">
        <p14:creationId xmlns:p14="http://schemas.microsoft.com/office/powerpoint/2010/main" val="20172164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1490133" y="1747521"/>
            <a:ext cx="6549813" cy="1938992"/>
          </a:xfrm>
          <a:prstGeom prst="rect">
            <a:avLst/>
          </a:prstGeom>
          <a:noFill/>
        </p:spPr>
        <p:txBody>
          <a:bodyPr wrap="square" rtlCol="0">
            <a:spAutoFit/>
          </a:bodyPr>
          <a:lstStyle/>
          <a:p>
            <a:pPr algn="ctr"/>
            <a:r>
              <a:rPr lang="es-MX" sz="2000" dirty="0">
                <a:latin typeface="Calibri" panose="020F0502020204030204" pitchFamily="34" charset="0"/>
                <a:ea typeface="Times New Roman" panose="02020603050405020304" pitchFamily="18" charset="0"/>
              </a:rPr>
              <a:t>“La rendición de cuentas es una oportunidad para que la población evidencie los resultados de la entidad de acuerdo con el cumplimiento de la misión institucional, así como la entrega efectiva de bienes y servicios orientados a satisfacer las necesidades de la población del distrito”.</a:t>
            </a:r>
            <a:endParaRPr lang="es-PE" sz="2000" dirty="0">
              <a:latin typeface="Comic Sans MS" panose="030F0702030302020204" pitchFamily="66" charset="0"/>
            </a:endParaRPr>
          </a:p>
          <a:p>
            <a:endParaRPr lang="en-US" sz="2000" dirty="0"/>
          </a:p>
        </p:txBody>
      </p:sp>
    </p:spTree>
    <p:extLst>
      <p:ext uri="{BB962C8B-B14F-4D97-AF65-F5344CB8AC3E}">
        <p14:creationId xmlns:p14="http://schemas.microsoft.com/office/powerpoint/2010/main" val="1593618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redondeado 7"/>
          <p:cNvSpPr/>
          <p:nvPr/>
        </p:nvSpPr>
        <p:spPr>
          <a:xfrm>
            <a:off x="2743202" y="1211914"/>
            <a:ext cx="3617843" cy="596348"/>
          </a:xfrm>
          <a:prstGeom prst="roundRect">
            <a:avLst>
              <a:gd name="adj" fmla="val 50000"/>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ángulo 5"/>
          <p:cNvSpPr/>
          <p:nvPr/>
        </p:nvSpPr>
        <p:spPr>
          <a:xfrm>
            <a:off x="907775" y="1996436"/>
            <a:ext cx="7421216" cy="2246769"/>
          </a:xfrm>
          <a:prstGeom prst="rect">
            <a:avLst/>
          </a:prstGeom>
        </p:spPr>
        <p:txBody>
          <a:bodyPr wrap="square">
            <a:spAutoFit/>
          </a:bodyPr>
          <a:lstStyle/>
          <a:p>
            <a:pPr marL="0" indent="0" algn="just">
              <a:buNone/>
            </a:pPr>
            <a:r>
              <a:rPr lang="es-MX" dirty="0"/>
              <a:t>Respecto a la ejecución de inversiones en la entidad, esta alcanzo los S/ 40,190,837, que representa el 67.48%.  El avance de ejecución de las inversiones en este año, presento bajo porcentaje, esto se debe principalmente a que 5 de las inversiones incorporadas al presupuesto institucional, se quedaron en proceso de selección, programando su ejecución para el ejercicio fiscal 2022, el monto asignado a estas inversiones asciende a S/12,366,312, el cual representa el 20.76% del total asignado.</a:t>
            </a:r>
          </a:p>
          <a:p>
            <a:pPr marL="0" indent="0" algn="just">
              <a:buNone/>
            </a:pPr>
            <a:endParaRPr lang="es-MX" dirty="0"/>
          </a:p>
          <a:p>
            <a:pPr marL="0" indent="0" algn="just">
              <a:buNone/>
            </a:pPr>
            <a:r>
              <a:rPr lang="es-MX" dirty="0"/>
              <a:t>Se logró culminar la ejecución de 70 inversiones de diversas tipologías como: </a:t>
            </a:r>
            <a:r>
              <a:rPr lang="es-MX" dirty="0" err="1"/>
              <a:t>transitabilidad</a:t>
            </a:r>
            <a:r>
              <a:rPr lang="es-MX" dirty="0"/>
              <a:t> vehicular y peatonal, educación, servicios deportivos, servicios recreativos, y seguridad ciudadana.</a:t>
            </a:r>
          </a:p>
        </p:txBody>
      </p:sp>
      <p:sp>
        <p:nvSpPr>
          <p:cNvPr id="7" name="Rectángulo 6"/>
          <p:cNvSpPr/>
          <p:nvPr/>
        </p:nvSpPr>
        <p:spPr>
          <a:xfrm>
            <a:off x="2820721" y="1211914"/>
            <a:ext cx="3462807" cy="523220"/>
          </a:xfrm>
          <a:prstGeom prst="rect">
            <a:avLst/>
          </a:prstGeom>
        </p:spPr>
        <p:txBody>
          <a:bodyPr wrap="none">
            <a:spAutoFit/>
          </a:bodyPr>
          <a:lstStyle/>
          <a:p>
            <a:pPr marL="0" indent="0" algn="ctr">
              <a:buNone/>
            </a:pPr>
            <a:r>
              <a:rPr lang="es-MX" sz="2800" b="1" dirty="0"/>
              <a:t>Datos importantes:</a:t>
            </a:r>
          </a:p>
        </p:txBody>
      </p:sp>
    </p:spTree>
    <p:extLst>
      <p:ext uri="{BB962C8B-B14F-4D97-AF65-F5344CB8AC3E}">
        <p14:creationId xmlns:p14="http://schemas.microsoft.com/office/powerpoint/2010/main" val="2907223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rotWithShape="1">
          <a:blip r:embed="rId3"/>
          <a:srcRect t="6041" b="9712"/>
          <a:stretch/>
        </p:blipFill>
        <p:spPr>
          <a:xfrm>
            <a:off x="0" y="-13252"/>
            <a:ext cx="9190383" cy="5141844"/>
          </a:xfrm>
          <a:prstGeom prst="rect">
            <a:avLst/>
          </a:prstGeom>
        </p:spPr>
      </p:pic>
      <p:sp>
        <p:nvSpPr>
          <p:cNvPr id="7" name="Rectángulo redondeado 6"/>
          <p:cNvSpPr/>
          <p:nvPr/>
        </p:nvSpPr>
        <p:spPr>
          <a:xfrm>
            <a:off x="185530" y="192157"/>
            <a:ext cx="5459896" cy="1046921"/>
          </a:xfrm>
          <a:prstGeom prst="roundRect">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ángulo 5"/>
          <p:cNvSpPr/>
          <p:nvPr/>
        </p:nvSpPr>
        <p:spPr>
          <a:xfrm>
            <a:off x="185530" y="327045"/>
            <a:ext cx="5300870" cy="738664"/>
          </a:xfrm>
          <a:prstGeom prst="rect">
            <a:avLst/>
          </a:prstGeom>
        </p:spPr>
        <p:txBody>
          <a:bodyPr wrap="square">
            <a:spAutoFit/>
          </a:bodyPr>
          <a:lstStyle/>
          <a:p>
            <a:pPr algn="ctr"/>
            <a:r>
              <a:rPr lang="es-MX" sz="1050" dirty="0">
                <a:solidFill>
                  <a:schemeClr val="tx1"/>
                </a:solidFill>
              </a:rPr>
              <a:t>CUI:2368656. </a:t>
            </a:r>
            <a:r>
              <a:rPr lang="es-MX" sz="1050" b="1" dirty="0">
                <a:solidFill>
                  <a:schemeClr val="tx1"/>
                </a:solidFill>
              </a:rPr>
              <a:t>CREACION DEL SERVICIO DE TRANSITABILIDAD VEHICULAR Y PEATONAL EN LA CA. 3 ENTRE LA CA. 8 Y LA CA. 4 EN EL P.J. LADERAS DE CHILLON - I EXPLANADA - SECTOR LADERAS PUENTE PIEDRA - DISTRITO DE PUENTE PIEDRA - PROVINCIA DE LIMA - DEPARTAMENTO DE LIMA</a:t>
            </a:r>
            <a:endParaRPr lang="es-PE" sz="1050" b="1" dirty="0">
              <a:solidFill>
                <a:schemeClr val="tx1"/>
              </a:solidFill>
            </a:endParaRPr>
          </a:p>
        </p:txBody>
      </p:sp>
    </p:spTree>
    <p:extLst>
      <p:ext uri="{BB962C8B-B14F-4D97-AF65-F5344CB8AC3E}">
        <p14:creationId xmlns:p14="http://schemas.microsoft.com/office/powerpoint/2010/main" val="374493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 y="-1"/>
            <a:ext cx="9190383" cy="5140261"/>
          </a:xfrm>
          <a:prstGeom prst="rect">
            <a:avLst/>
          </a:prstGeom>
        </p:spPr>
      </p:pic>
      <p:sp>
        <p:nvSpPr>
          <p:cNvPr id="5" name="Rectángulo redondeado 4"/>
          <p:cNvSpPr/>
          <p:nvPr/>
        </p:nvSpPr>
        <p:spPr>
          <a:xfrm>
            <a:off x="4048539" y="178905"/>
            <a:ext cx="4996070" cy="847048"/>
          </a:xfrm>
          <a:prstGeom prst="roundRect">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ángulo 5"/>
          <p:cNvSpPr/>
          <p:nvPr/>
        </p:nvSpPr>
        <p:spPr>
          <a:xfrm>
            <a:off x="4373217" y="234280"/>
            <a:ext cx="4572000" cy="738664"/>
          </a:xfrm>
          <a:prstGeom prst="rect">
            <a:avLst/>
          </a:prstGeom>
        </p:spPr>
        <p:txBody>
          <a:bodyPr>
            <a:spAutoFit/>
          </a:bodyPr>
          <a:lstStyle/>
          <a:p>
            <a:pPr algn="ctr"/>
            <a:r>
              <a:rPr lang="es-MX" sz="1050" b="1" dirty="0">
                <a:solidFill>
                  <a:schemeClr val="tx1"/>
                </a:solidFill>
              </a:rPr>
              <a:t>CUI: 2421393.  CONSTRUCCION DE AULA; EN EL(LA) IE 5182 SEÑOR DE LOS MILAGROS - PUENTE PIEDRA EN LA LOCALIDAD PUENTE PIEDRA, DISTRITO DE PUENTE PIEDRA, PROVINCIA LIMA, DEPARTAMENTO LIMA</a:t>
            </a:r>
            <a:endParaRPr lang="es-PE" sz="1050" b="1" dirty="0">
              <a:solidFill>
                <a:schemeClr val="tx1"/>
              </a:solidFill>
            </a:endParaRPr>
          </a:p>
        </p:txBody>
      </p:sp>
    </p:spTree>
    <p:extLst>
      <p:ext uri="{BB962C8B-B14F-4D97-AF65-F5344CB8AC3E}">
        <p14:creationId xmlns:p14="http://schemas.microsoft.com/office/powerpoint/2010/main" val="39286925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a:srcRect l="11013" t="20734" r="11013" b="20916"/>
          <a:stretch/>
        </p:blipFill>
        <p:spPr>
          <a:xfrm>
            <a:off x="-6772" y="-6774"/>
            <a:ext cx="9157546" cy="5140961"/>
          </a:xfrm>
          <a:prstGeom prst="rect">
            <a:avLst/>
          </a:prstGeom>
        </p:spPr>
      </p:pic>
      <p:sp>
        <p:nvSpPr>
          <p:cNvPr id="5" name="Rectángulo redondeado 4"/>
          <p:cNvSpPr/>
          <p:nvPr/>
        </p:nvSpPr>
        <p:spPr>
          <a:xfrm>
            <a:off x="298174" y="218661"/>
            <a:ext cx="4996070" cy="847048"/>
          </a:xfrm>
          <a:prstGeom prst="roundRect">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ángulo 5"/>
          <p:cNvSpPr/>
          <p:nvPr/>
        </p:nvSpPr>
        <p:spPr>
          <a:xfrm>
            <a:off x="622852" y="274036"/>
            <a:ext cx="4572000" cy="738664"/>
          </a:xfrm>
          <a:prstGeom prst="rect">
            <a:avLst/>
          </a:prstGeom>
        </p:spPr>
        <p:txBody>
          <a:bodyPr>
            <a:spAutoFit/>
          </a:bodyPr>
          <a:lstStyle/>
          <a:p>
            <a:pPr algn="ctr"/>
            <a:r>
              <a:rPr lang="es-MX" sz="1050" b="1" dirty="0">
                <a:solidFill>
                  <a:schemeClr val="tx1"/>
                </a:solidFill>
              </a:rPr>
              <a:t>CUI:2447335. MEJORAMIENTO DEL SERVICIO DEPORTIVO EN LA MZ. M LT.1 DEL ASENTAMIENTO HUMANO KEYKO SOFIA - SECTOR LOMAS - DISTRITO DE PUENTE PIEDRA - PROVINCIA DE LIMA - DEPARTAMENTO DE LIMA</a:t>
            </a:r>
            <a:endParaRPr lang="es-PE" sz="1050" b="1" dirty="0">
              <a:solidFill>
                <a:schemeClr val="tx1"/>
              </a:solidFill>
            </a:endParaRPr>
          </a:p>
        </p:txBody>
      </p:sp>
    </p:spTree>
    <p:extLst>
      <p:ext uri="{BB962C8B-B14F-4D97-AF65-F5344CB8AC3E}">
        <p14:creationId xmlns:p14="http://schemas.microsoft.com/office/powerpoint/2010/main" val="10889099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rotWithShape="1">
          <a:blip r:embed="rId2"/>
          <a:srcRect l="8782" t="10698" r="8782" b="10634"/>
          <a:stretch/>
        </p:blipFill>
        <p:spPr>
          <a:xfrm>
            <a:off x="-13548" y="0"/>
            <a:ext cx="9171095" cy="5147733"/>
          </a:xfrm>
          <a:prstGeom prst="rect">
            <a:avLst/>
          </a:prstGeom>
        </p:spPr>
      </p:pic>
      <p:sp>
        <p:nvSpPr>
          <p:cNvPr id="6" name="Rectángulo redondeado 5"/>
          <p:cNvSpPr/>
          <p:nvPr/>
        </p:nvSpPr>
        <p:spPr>
          <a:xfrm>
            <a:off x="298174" y="218661"/>
            <a:ext cx="4996070" cy="735496"/>
          </a:xfrm>
          <a:prstGeom prst="roundRect">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ángulo 6"/>
          <p:cNvSpPr/>
          <p:nvPr/>
        </p:nvSpPr>
        <p:spPr>
          <a:xfrm>
            <a:off x="622852" y="274036"/>
            <a:ext cx="4572000" cy="577081"/>
          </a:xfrm>
          <a:prstGeom prst="rect">
            <a:avLst/>
          </a:prstGeom>
        </p:spPr>
        <p:txBody>
          <a:bodyPr>
            <a:spAutoFit/>
          </a:bodyPr>
          <a:lstStyle/>
          <a:p>
            <a:pPr algn="ctr"/>
            <a:r>
              <a:rPr lang="es-MX" sz="1050" b="1" dirty="0">
                <a:solidFill>
                  <a:schemeClr val="tx1"/>
                </a:solidFill>
              </a:rPr>
              <a:t>CUI:2189164. CREACION DE LA ALAMEDA CENTRAL EN LA CALLE INDEPENDENCIA DEL A.H. CERRO LAS ANIMAS, DISTRITO DE PUENTE PIEDRA - LIMA - LIMA</a:t>
            </a:r>
            <a:endParaRPr lang="es-PE" sz="1050" b="1" dirty="0">
              <a:solidFill>
                <a:schemeClr val="tx1"/>
              </a:solidFill>
            </a:endParaRPr>
          </a:p>
        </p:txBody>
      </p:sp>
    </p:spTree>
    <p:extLst>
      <p:ext uri="{BB962C8B-B14F-4D97-AF65-F5344CB8AC3E}">
        <p14:creationId xmlns:p14="http://schemas.microsoft.com/office/powerpoint/2010/main" val="7543824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6231" y="506688"/>
            <a:ext cx="2031531" cy="770904"/>
          </a:xfrm>
          <a:prstGeom prst="rect">
            <a:avLst/>
          </a:prstGeom>
        </p:spPr>
      </p:pic>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144" y="1669774"/>
            <a:ext cx="7121703" cy="2389798"/>
          </a:xfrm>
          <a:prstGeom prst="rect">
            <a:avLst/>
          </a:prstGeom>
        </p:spPr>
      </p:pic>
    </p:spTree>
    <p:extLst>
      <p:ext uri="{BB962C8B-B14F-4D97-AF65-F5344CB8AC3E}">
        <p14:creationId xmlns:p14="http://schemas.microsoft.com/office/powerpoint/2010/main" val="2913566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08"/>
        <p:cNvGrpSpPr/>
        <p:nvPr/>
      </p:nvGrpSpPr>
      <p:grpSpPr>
        <a:xfrm>
          <a:off x="0" y="0"/>
          <a:ext cx="0" cy="0"/>
          <a:chOff x="0" y="0"/>
          <a:chExt cx="0" cy="0"/>
        </a:xfrm>
      </p:grpSpPr>
      <p:sp>
        <p:nvSpPr>
          <p:cNvPr id="6" name="Marcador de contenido 4">
            <a:extLst>
              <a:ext uri="{FF2B5EF4-FFF2-40B4-BE49-F238E27FC236}">
                <a16:creationId xmlns:a16="http://schemas.microsoft.com/office/drawing/2014/main" id="{D7BE7C92-1B6D-4305-9A78-0DBBBF90F0F1}"/>
              </a:ext>
            </a:extLst>
          </p:cNvPr>
          <p:cNvSpPr txBox="1">
            <a:spLocks/>
          </p:cNvSpPr>
          <p:nvPr/>
        </p:nvSpPr>
        <p:spPr>
          <a:xfrm>
            <a:off x="54856" y="903010"/>
            <a:ext cx="8791115" cy="166874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25F5DF"/>
              </a:buClr>
              <a:buSzPts val="1200"/>
              <a:buFont typeface="DM Sans"/>
              <a:buAutoNum type="arabicPeriod"/>
              <a:defRPr sz="1100" b="0" i="0" u="none" strike="noStrike" cap="none">
                <a:solidFill>
                  <a:schemeClr val="dk1"/>
                </a:solidFill>
                <a:latin typeface="DM Sans"/>
                <a:ea typeface="DM Sans"/>
                <a:cs typeface="DM Sans"/>
                <a:sym typeface="DM Sans"/>
              </a:defRPr>
            </a:lvl1pPr>
            <a:lvl2pPr marL="914400" marR="0" lvl="1" indent="-304800" algn="l" rtl="0">
              <a:lnSpc>
                <a:spcPct val="100000"/>
              </a:lnSpc>
              <a:spcBef>
                <a:spcPts val="0"/>
              </a:spcBef>
              <a:spcAft>
                <a:spcPts val="0"/>
              </a:spcAft>
              <a:buClr>
                <a:srgbClr val="434343"/>
              </a:buClr>
              <a:buSzPts val="1200"/>
              <a:buFont typeface="Roboto Condensed Light"/>
              <a:buAutoNum type="alphaLcPeriod"/>
              <a:defRPr sz="1400" b="0" i="0" u="none" strike="noStrike" cap="none">
                <a:solidFill>
                  <a:schemeClr val="dk1"/>
                </a:solidFill>
                <a:latin typeface="DM Sans"/>
                <a:ea typeface="DM Sans"/>
                <a:cs typeface="DM Sans"/>
                <a:sym typeface="DM Sans"/>
              </a:defRPr>
            </a:lvl2pPr>
            <a:lvl3pPr marL="1371600" marR="0" lvl="2" indent="-304800" algn="l" rtl="0">
              <a:lnSpc>
                <a:spcPct val="100000"/>
              </a:lnSpc>
              <a:spcBef>
                <a:spcPts val="0"/>
              </a:spcBef>
              <a:spcAft>
                <a:spcPts val="0"/>
              </a:spcAft>
              <a:buClr>
                <a:srgbClr val="434343"/>
              </a:buClr>
              <a:buSzPts val="1200"/>
              <a:buFont typeface="Roboto Condensed Light"/>
              <a:buAutoNum type="romanLcPeriod"/>
              <a:defRPr sz="1400" b="0" i="0" u="none" strike="noStrike" cap="none">
                <a:solidFill>
                  <a:schemeClr val="dk1"/>
                </a:solidFill>
                <a:latin typeface="DM Sans"/>
                <a:ea typeface="DM Sans"/>
                <a:cs typeface="DM Sans"/>
                <a:sym typeface="DM Sans"/>
              </a:defRPr>
            </a:lvl3pPr>
            <a:lvl4pPr marL="1828800" marR="0" lvl="3" indent="-304800" algn="l" rtl="0">
              <a:lnSpc>
                <a:spcPct val="100000"/>
              </a:lnSpc>
              <a:spcBef>
                <a:spcPts val="0"/>
              </a:spcBef>
              <a:spcAft>
                <a:spcPts val="0"/>
              </a:spcAft>
              <a:buClr>
                <a:srgbClr val="434343"/>
              </a:buClr>
              <a:buSzPts val="1200"/>
              <a:buFont typeface="Roboto Condensed Light"/>
              <a:buAutoNum type="arabicPeriod"/>
              <a:defRPr sz="1400" b="0" i="0" u="none" strike="noStrike" cap="none">
                <a:solidFill>
                  <a:schemeClr val="dk1"/>
                </a:solidFill>
                <a:latin typeface="DM Sans"/>
                <a:ea typeface="DM Sans"/>
                <a:cs typeface="DM Sans"/>
                <a:sym typeface="DM Sans"/>
              </a:defRPr>
            </a:lvl4pPr>
            <a:lvl5pPr marL="2286000" marR="0" lvl="4" indent="-304800" algn="l" rtl="0">
              <a:lnSpc>
                <a:spcPct val="100000"/>
              </a:lnSpc>
              <a:spcBef>
                <a:spcPts val="0"/>
              </a:spcBef>
              <a:spcAft>
                <a:spcPts val="0"/>
              </a:spcAft>
              <a:buClr>
                <a:srgbClr val="434343"/>
              </a:buClr>
              <a:buSzPts val="1200"/>
              <a:buFont typeface="Roboto Condensed Light"/>
              <a:buAutoNum type="alphaLcPeriod"/>
              <a:defRPr sz="1400" b="0" i="0" u="none" strike="noStrike" cap="none">
                <a:solidFill>
                  <a:schemeClr val="dk1"/>
                </a:solidFill>
                <a:latin typeface="DM Sans"/>
                <a:ea typeface="DM Sans"/>
                <a:cs typeface="DM Sans"/>
                <a:sym typeface="DM Sans"/>
              </a:defRPr>
            </a:lvl5pPr>
            <a:lvl6pPr marL="2743200" marR="0" lvl="5" indent="-304800" algn="l" rtl="0">
              <a:lnSpc>
                <a:spcPct val="100000"/>
              </a:lnSpc>
              <a:spcBef>
                <a:spcPts val="0"/>
              </a:spcBef>
              <a:spcAft>
                <a:spcPts val="0"/>
              </a:spcAft>
              <a:buClr>
                <a:srgbClr val="434343"/>
              </a:buClr>
              <a:buSzPts val="1200"/>
              <a:buFont typeface="Roboto Condensed Light"/>
              <a:buAutoNum type="romanLcPeriod"/>
              <a:defRPr sz="1400" b="0" i="0" u="none" strike="noStrike" cap="none">
                <a:solidFill>
                  <a:schemeClr val="dk1"/>
                </a:solidFill>
                <a:latin typeface="DM Sans"/>
                <a:ea typeface="DM Sans"/>
                <a:cs typeface="DM Sans"/>
                <a:sym typeface="DM Sans"/>
              </a:defRPr>
            </a:lvl6pPr>
            <a:lvl7pPr marL="3200400" marR="0" lvl="6" indent="-304800" algn="l" rtl="0">
              <a:lnSpc>
                <a:spcPct val="100000"/>
              </a:lnSpc>
              <a:spcBef>
                <a:spcPts val="0"/>
              </a:spcBef>
              <a:spcAft>
                <a:spcPts val="0"/>
              </a:spcAft>
              <a:buClr>
                <a:srgbClr val="434343"/>
              </a:buClr>
              <a:buSzPts val="1200"/>
              <a:buFont typeface="Roboto Condensed Light"/>
              <a:buAutoNum type="arabicPeriod"/>
              <a:defRPr sz="1400" b="0" i="0" u="none" strike="noStrike" cap="none">
                <a:solidFill>
                  <a:schemeClr val="dk1"/>
                </a:solidFill>
                <a:latin typeface="DM Sans"/>
                <a:ea typeface="DM Sans"/>
                <a:cs typeface="DM Sans"/>
                <a:sym typeface="DM Sans"/>
              </a:defRPr>
            </a:lvl7pPr>
            <a:lvl8pPr marL="3657600" marR="0" lvl="7" indent="-304800" algn="l" rtl="0">
              <a:lnSpc>
                <a:spcPct val="100000"/>
              </a:lnSpc>
              <a:spcBef>
                <a:spcPts val="0"/>
              </a:spcBef>
              <a:spcAft>
                <a:spcPts val="0"/>
              </a:spcAft>
              <a:buClr>
                <a:srgbClr val="434343"/>
              </a:buClr>
              <a:buSzPts val="1200"/>
              <a:buFont typeface="Roboto Condensed Light"/>
              <a:buAutoNum type="alphaLcPeriod"/>
              <a:defRPr sz="1400" b="0" i="0" u="none" strike="noStrike" cap="none">
                <a:solidFill>
                  <a:schemeClr val="dk1"/>
                </a:solidFill>
                <a:latin typeface="DM Sans"/>
                <a:ea typeface="DM Sans"/>
                <a:cs typeface="DM Sans"/>
                <a:sym typeface="DM Sans"/>
              </a:defRPr>
            </a:lvl8pPr>
            <a:lvl9pPr marL="4114800" marR="0" lvl="8" indent="-304800" algn="l" rtl="0">
              <a:lnSpc>
                <a:spcPct val="100000"/>
              </a:lnSpc>
              <a:spcBef>
                <a:spcPts val="0"/>
              </a:spcBef>
              <a:spcAft>
                <a:spcPts val="0"/>
              </a:spcAft>
              <a:buClr>
                <a:srgbClr val="434343"/>
              </a:buClr>
              <a:buSzPts val="1200"/>
              <a:buFont typeface="Roboto Condensed Light"/>
              <a:buAutoNum type="romanLcPeriod"/>
              <a:defRPr sz="1400" b="0" i="0" u="none" strike="noStrike" cap="none">
                <a:solidFill>
                  <a:schemeClr val="dk1"/>
                </a:solidFill>
                <a:latin typeface="DM Sans"/>
                <a:ea typeface="DM Sans"/>
                <a:cs typeface="DM Sans"/>
                <a:sym typeface="DM Sans"/>
              </a:defRPr>
            </a:lvl9pPr>
          </a:lstStyle>
          <a:p>
            <a:pPr algn="just">
              <a:buFont typeface="Arial" panose="020B0604020202020204" pitchFamily="34" charset="0"/>
              <a:buChar char="•"/>
            </a:pPr>
            <a:r>
              <a:rPr lang="es-MX" sz="1500" dirty="0"/>
              <a:t>En el ejercicio fiscal 2021, la entidad inicio con un Presupuesto Institucional de Apertura (PIA) de S/ 79,869,177 Soles, el cual fue aprobado mediante Acuerdo de Concejo N°057-2020-AC/MDPP de fecha 28/12/2020 y promulgado mediante Resolución de Alcaldía 185-2020-MDPP de fecha 29/12/2020, teniendo incorporaciones en el transcurso del año, alcanzando un Presupuesto Institucional Modificado (PIM) de S/ 156,043,968, logrando ejecutar a nivel de devengado la suma de S/ 119,034,112.35 Soles, que representa un avance de 76.28%.</a:t>
            </a:r>
            <a:endParaRPr lang="es-PE" sz="1500" dirty="0"/>
          </a:p>
        </p:txBody>
      </p:sp>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2948" y="2406781"/>
            <a:ext cx="6874933" cy="2534482"/>
          </a:xfrm>
          <a:prstGeom prst="rect">
            <a:avLst/>
          </a:prstGeom>
        </p:spPr>
      </p:pic>
      <p:sp>
        <p:nvSpPr>
          <p:cNvPr id="5" name="Rectángulo 4"/>
          <p:cNvSpPr/>
          <p:nvPr/>
        </p:nvSpPr>
        <p:spPr>
          <a:xfrm>
            <a:off x="627321" y="264594"/>
            <a:ext cx="8133907" cy="584775"/>
          </a:xfrm>
          <a:prstGeom prst="rect">
            <a:avLst/>
          </a:prstGeom>
        </p:spPr>
        <p:txBody>
          <a:bodyPr wrap="square">
            <a:spAutoFit/>
          </a:bodyPr>
          <a:lstStyle/>
          <a:p>
            <a:pPr algn="ctr"/>
            <a:r>
              <a:rPr lang="es-PE" sz="1600" b="1" dirty="0"/>
              <a:t>PRESUPUESTO DE LA MUNICIPALIDAD DISTRITAL DE PUENTE PIEDRA EN EL AÑO FISCAL 2021</a:t>
            </a:r>
            <a:endParaRPr lang="en-US"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08"/>
        <p:cNvGrpSpPr/>
        <p:nvPr/>
      </p:nvGrpSpPr>
      <p:grpSpPr>
        <a:xfrm>
          <a:off x="0" y="0"/>
          <a:ext cx="0" cy="0"/>
          <a:chOff x="0" y="0"/>
          <a:chExt cx="0" cy="0"/>
        </a:xfrm>
      </p:grpSpPr>
      <p:sp>
        <p:nvSpPr>
          <p:cNvPr id="6" name="Marcador de contenido 4">
            <a:extLst>
              <a:ext uri="{FF2B5EF4-FFF2-40B4-BE49-F238E27FC236}">
                <a16:creationId xmlns:a16="http://schemas.microsoft.com/office/drawing/2014/main" id="{D7BE7C92-1B6D-4305-9A78-0DBBBF90F0F1}"/>
              </a:ext>
            </a:extLst>
          </p:cNvPr>
          <p:cNvSpPr txBox="1">
            <a:spLocks/>
          </p:cNvSpPr>
          <p:nvPr/>
        </p:nvSpPr>
        <p:spPr>
          <a:xfrm>
            <a:off x="423669" y="642251"/>
            <a:ext cx="8296661" cy="166874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rgbClr val="25F5DF"/>
              </a:buClr>
              <a:buSzPts val="1200"/>
              <a:buFont typeface="DM Sans"/>
              <a:buAutoNum type="arabicPeriod"/>
              <a:defRPr sz="1100" b="0" i="0" u="none" strike="noStrike" cap="none">
                <a:solidFill>
                  <a:schemeClr val="dk1"/>
                </a:solidFill>
                <a:latin typeface="DM Sans"/>
                <a:ea typeface="DM Sans"/>
                <a:cs typeface="DM Sans"/>
                <a:sym typeface="DM Sans"/>
              </a:defRPr>
            </a:lvl1pPr>
            <a:lvl2pPr marL="914400" marR="0" lvl="1" indent="-304800" algn="l" rtl="0">
              <a:lnSpc>
                <a:spcPct val="100000"/>
              </a:lnSpc>
              <a:spcBef>
                <a:spcPts val="0"/>
              </a:spcBef>
              <a:spcAft>
                <a:spcPts val="0"/>
              </a:spcAft>
              <a:buClr>
                <a:srgbClr val="434343"/>
              </a:buClr>
              <a:buSzPts val="1200"/>
              <a:buFont typeface="Roboto Condensed Light"/>
              <a:buAutoNum type="alphaLcPeriod"/>
              <a:defRPr sz="1400" b="0" i="0" u="none" strike="noStrike" cap="none">
                <a:solidFill>
                  <a:schemeClr val="dk1"/>
                </a:solidFill>
                <a:latin typeface="DM Sans"/>
                <a:ea typeface="DM Sans"/>
                <a:cs typeface="DM Sans"/>
                <a:sym typeface="DM Sans"/>
              </a:defRPr>
            </a:lvl2pPr>
            <a:lvl3pPr marL="1371600" marR="0" lvl="2" indent="-304800" algn="l" rtl="0">
              <a:lnSpc>
                <a:spcPct val="100000"/>
              </a:lnSpc>
              <a:spcBef>
                <a:spcPts val="0"/>
              </a:spcBef>
              <a:spcAft>
                <a:spcPts val="0"/>
              </a:spcAft>
              <a:buClr>
                <a:srgbClr val="434343"/>
              </a:buClr>
              <a:buSzPts val="1200"/>
              <a:buFont typeface="Roboto Condensed Light"/>
              <a:buAutoNum type="romanLcPeriod"/>
              <a:defRPr sz="1400" b="0" i="0" u="none" strike="noStrike" cap="none">
                <a:solidFill>
                  <a:schemeClr val="dk1"/>
                </a:solidFill>
                <a:latin typeface="DM Sans"/>
                <a:ea typeface="DM Sans"/>
                <a:cs typeface="DM Sans"/>
                <a:sym typeface="DM Sans"/>
              </a:defRPr>
            </a:lvl3pPr>
            <a:lvl4pPr marL="1828800" marR="0" lvl="3" indent="-304800" algn="l" rtl="0">
              <a:lnSpc>
                <a:spcPct val="100000"/>
              </a:lnSpc>
              <a:spcBef>
                <a:spcPts val="0"/>
              </a:spcBef>
              <a:spcAft>
                <a:spcPts val="0"/>
              </a:spcAft>
              <a:buClr>
                <a:srgbClr val="434343"/>
              </a:buClr>
              <a:buSzPts val="1200"/>
              <a:buFont typeface="Roboto Condensed Light"/>
              <a:buAutoNum type="arabicPeriod"/>
              <a:defRPr sz="1400" b="0" i="0" u="none" strike="noStrike" cap="none">
                <a:solidFill>
                  <a:schemeClr val="dk1"/>
                </a:solidFill>
                <a:latin typeface="DM Sans"/>
                <a:ea typeface="DM Sans"/>
                <a:cs typeface="DM Sans"/>
                <a:sym typeface="DM Sans"/>
              </a:defRPr>
            </a:lvl4pPr>
            <a:lvl5pPr marL="2286000" marR="0" lvl="4" indent="-304800" algn="l" rtl="0">
              <a:lnSpc>
                <a:spcPct val="100000"/>
              </a:lnSpc>
              <a:spcBef>
                <a:spcPts val="0"/>
              </a:spcBef>
              <a:spcAft>
                <a:spcPts val="0"/>
              </a:spcAft>
              <a:buClr>
                <a:srgbClr val="434343"/>
              </a:buClr>
              <a:buSzPts val="1200"/>
              <a:buFont typeface="Roboto Condensed Light"/>
              <a:buAutoNum type="alphaLcPeriod"/>
              <a:defRPr sz="1400" b="0" i="0" u="none" strike="noStrike" cap="none">
                <a:solidFill>
                  <a:schemeClr val="dk1"/>
                </a:solidFill>
                <a:latin typeface="DM Sans"/>
                <a:ea typeface="DM Sans"/>
                <a:cs typeface="DM Sans"/>
                <a:sym typeface="DM Sans"/>
              </a:defRPr>
            </a:lvl5pPr>
            <a:lvl6pPr marL="2743200" marR="0" lvl="5" indent="-304800" algn="l" rtl="0">
              <a:lnSpc>
                <a:spcPct val="100000"/>
              </a:lnSpc>
              <a:spcBef>
                <a:spcPts val="0"/>
              </a:spcBef>
              <a:spcAft>
                <a:spcPts val="0"/>
              </a:spcAft>
              <a:buClr>
                <a:srgbClr val="434343"/>
              </a:buClr>
              <a:buSzPts val="1200"/>
              <a:buFont typeface="Roboto Condensed Light"/>
              <a:buAutoNum type="romanLcPeriod"/>
              <a:defRPr sz="1400" b="0" i="0" u="none" strike="noStrike" cap="none">
                <a:solidFill>
                  <a:schemeClr val="dk1"/>
                </a:solidFill>
                <a:latin typeface="DM Sans"/>
                <a:ea typeface="DM Sans"/>
                <a:cs typeface="DM Sans"/>
                <a:sym typeface="DM Sans"/>
              </a:defRPr>
            </a:lvl6pPr>
            <a:lvl7pPr marL="3200400" marR="0" lvl="6" indent="-304800" algn="l" rtl="0">
              <a:lnSpc>
                <a:spcPct val="100000"/>
              </a:lnSpc>
              <a:spcBef>
                <a:spcPts val="0"/>
              </a:spcBef>
              <a:spcAft>
                <a:spcPts val="0"/>
              </a:spcAft>
              <a:buClr>
                <a:srgbClr val="434343"/>
              </a:buClr>
              <a:buSzPts val="1200"/>
              <a:buFont typeface="Roboto Condensed Light"/>
              <a:buAutoNum type="arabicPeriod"/>
              <a:defRPr sz="1400" b="0" i="0" u="none" strike="noStrike" cap="none">
                <a:solidFill>
                  <a:schemeClr val="dk1"/>
                </a:solidFill>
                <a:latin typeface="DM Sans"/>
                <a:ea typeface="DM Sans"/>
                <a:cs typeface="DM Sans"/>
                <a:sym typeface="DM Sans"/>
              </a:defRPr>
            </a:lvl7pPr>
            <a:lvl8pPr marL="3657600" marR="0" lvl="7" indent="-304800" algn="l" rtl="0">
              <a:lnSpc>
                <a:spcPct val="100000"/>
              </a:lnSpc>
              <a:spcBef>
                <a:spcPts val="0"/>
              </a:spcBef>
              <a:spcAft>
                <a:spcPts val="0"/>
              </a:spcAft>
              <a:buClr>
                <a:srgbClr val="434343"/>
              </a:buClr>
              <a:buSzPts val="1200"/>
              <a:buFont typeface="Roboto Condensed Light"/>
              <a:buAutoNum type="alphaLcPeriod"/>
              <a:defRPr sz="1400" b="0" i="0" u="none" strike="noStrike" cap="none">
                <a:solidFill>
                  <a:schemeClr val="dk1"/>
                </a:solidFill>
                <a:latin typeface="DM Sans"/>
                <a:ea typeface="DM Sans"/>
                <a:cs typeface="DM Sans"/>
                <a:sym typeface="DM Sans"/>
              </a:defRPr>
            </a:lvl8pPr>
            <a:lvl9pPr marL="4114800" marR="0" lvl="8" indent="-304800" algn="l" rtl="0">
              <a:lnSpc>
                <a:spcPct val="100000"/>
              </a:lnSpc>
              <a:spcBef>
                <a:spcPts val="0"/>
              </a:spcBef>
              <a:spcAft>
                <a:spcPts val="0"/>
              </a:spcAft>
              <a:buClr>
                <a:srgbClr val="434343"/>
              </a:buClr>
              <a:buSzPts val="1200"/>
              <a:buFont typeface="Roboto Condensed Light"/>
              <a:buAutoNum type="romanLcPeriod"/>
              <a:defRPr sz="1400" b="0" i="0" u="none" strike="noStrike" cap="none">
                <a:solidFill>
                  <a:schemeClr val="dk1"/>
                </a:solidFill>
                <a:latin typeface="DM Sans"/>
                <a:ea typeface="DM Sans"/>
                <a:cs typeface="DM Sans"/>
                <a:sym typeface="DM Sans"/>
              </a:defRPr>
            </a:lvl9pPr>
          </a:lstStyle>
          <a:p>
            <a:pPr marL="152400" indent="0" algn="just">
              <a:buNone/>
            </a:pPr>
            <a:r>
              <a:rPr lang="es-MX" sz="1500" b="1" dirty="0"/>
              <a:t>INGRESOS:</a:t>
            </a:r>
          </a:p>
          <a:p>
            <a:pPr marL="152400" indent="0" algn="just">
              <a:buNone/>
            </a:pPr>
            <a:r>
              <a:rPr lang="es-MX" sz="1500" dirty="0"/>
              <a:t>L</a:t>
            </a:r>
            <a:r>
              <a:rPr lang="es-PE" sz="1500" dirty="0"/>
              <a:t>a entidad inicio el año 2021 con un presupuesto  total de S/ 79,869,177, el cual ha ido incrementando en el transcurso del año, producto de las incorporaciones realizadas con cargo a saldo de balance 2020 (presupuesto no ejecutado en el ejercicio fiscal 2020), y las transferencias recibidas del gobierno central, en el marco del Programa de Incentivos 2020 (por haber cumplido satisfactoriamente todas las metas establecidas), así como las orientadas a reactivar la economía), de acuerdo al siguiente detalle: </a:t>
            </a:r>
            <a:endParaRPr lang="es-PE" sz="1500" dirty="0">
              <a:solidFill>
                <a:srgbClr val="000000"/>
              </a:solidFill>
              <a:latin typeface="Arial" panose="020B0604020202020204" pitchFamily="34" charset="0"/>
            </a:endParaRPr>
          </a:p>
        </p:txBody>
      </p:sp>
      <p:sp>
        <p:nvSpPr>
          <p:cNvPr id="5" name="Rectángulo 4"/>
          <p:cNvSpPr/>
          <p:nvPr/>
        </p:nvSpPr>
        <p:spPr>
          <a:xfrm>
            <a:off x="2217729" y="254351"/>
            <a:ext cx="5018567" cy="338554"/>
          </a:xfrm>
          <a:prstGeom prst="rect">
            <a:avLst/>
          </a:prstGeom>
        </p:spPr>
        <p:txBody>
          <a:bodyPr wrap="square">
            <a:spAutoFit/>
          </a:bodyPr>
          <a:lstStyle/>
          <a:p>
            <a:pPr algn="ctr"/>
            <a:r>
              <a:rPr lang="es-PE" sz="1600" b="1" dirty="0"/>
              <a:t>INGRESOS Y GASTOS EN EL AÑO FISCAL 2021</a:t>
            </a:r>
          </a:p>
        </p:txBody>
      </p:sp>
      <p:sp>
        <p:nvSpPr>
          <p:cNvPr id="8" name="Título 1">
            <a:extLst>
              <a:ext uri="{FF2B5EF4-FFF2-40B4-BE49-F238E27FC236}">
                <a16:creationId xmlns:a16="http://schemas.microsoft.com/office/drawing/2014/main" id="{F5848DD2-AC90-4FF9-B262-99DDB1B86FD8}"/>
              </a:ext>
            </a:extLst>
          </p:cNvPr>
          <p:cNvSpPr txBox="1">
            <a:spLocks/>
          </p:cNvSpPr>
          <p:nvPr/>
        </p:nvSpPr>
        <p:spPr>
          <a:xfrm>
            <a:off x="1907704" y="285128"/>
            <a:ext cx="5328592" cy="553008"/>
          </a:xfrm>
          <a:prstGeom prst="rect">
            <a:avLst/>
          </a:prstGeom>
        </p:spPr>
        <p:txBody>
          <a:bodyPr vert="horz" lIns="91440" tIns="45720" rIns="91440" bIns="45720" rtlCol="0" anchor="t">
            <a:normAutofit/>
          </a:bodyPr>
          <a:lst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a:lstStyle>
          <a:p>
            <a:pPr algn="ctr"/>
            <a:endParaRPr lang="es-PE" sz="1800" b="1" dirty="0"/>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1691" y="2360337"/>
            <a:ext cx="6600615" cy="2433352"/>
          </a:xfrm>
          <a:prstGeom prst="rect">
            <a:avLst/>
          </a:prstGeom>
        </p:spPr>
      </p:pic>
    </p:spTree>
    <p:extLst>
      <p:ext uri="{BB962C8B-B14F-4D97-AF65-F5344CB8AC3E}">
        <p14:creationId xmlns:p14="http://schemas.microsoft.com/office/powerpoint/2010/main" val="1990133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37"/>
        <p:cNvGrpSpPr/>
        <p:nvPr/>
      </p:nvGrpSpPr>
      <p:grpSpPr>
        <a:xfrm>
          <a:off x="0" y="0"/>
          <a:ext cx="0" cy="0"/>
          <a:chOff x="0" y="0"/>
          <a:chExt cx="0" cy="0"/>
        </a:xfrm>
      </p:grpSpPr>
      <p:sp>
        <p:nvSpPr>
          <p:cNvPr id="4" name="Rectángulo 3"/>
          <p:cNvSpPr/>
          <p:nvPr/>
        </p:nvSpPr>
        <p:spPr>
          <a:xfrm>
            <a:off x="563216" y="405608"/>
            <a:ext cx="8044069" cy="1246495"/>
          </a:xfrm>
          <a:prstGeom prst="rect">
            <a:avLst/>
          </a:prstGeom>
        </p:spPr>
        <p:txBody>
          <a:bodyPr wrap="square">
            <a:spAutoFit/>
          </a:bodyPr>
          <a:lstStyle/>
          <a:p>
            <a:pPr algn="just"/>
            <a:r>
              <a:rPr lang="es-MX" sz="1500" dirty="0"/>
              <a:t>GASTOS:</a:t>
            </a:r>
          </a:p>
          <a:p>
            <a:pPr algn="just"/>
            <a:endParaRPr lang="es-MX" sz="1500" dirty="0"/>
          </a:p>
          <a:p>
            <a:pPr algn="just"/>
            <a:r>
              <a:rPr lang="es-MX" sz="1500" dirty="0"/>
              <a:t>En el año 2021, l</a:t>
            </a:r>
            <a:r>
              <a:rPr lang="es-PE" sz="1500" dirty="0"/>
              <a:t>a entidad realizo </a:t>
            </a:r>
            <a:r>
              <a:rPr lang="es-MX" sz="1500" dirty="0"/>
              <a:t>gastos (gastos corrientes y gastos de capital), orientados a la atención de la prestación de los servicios públicos y ejecución de inversiones, que contribuyeron a lograr nuestros objetivos institucionales.</a:t>
            </a:r>
            <a:r>
              <a:rPr lang="es-PE" sz="1500" dirty="0"/>
              <a:t> </a:t>
            </a:r>
          </a:p>
        </p:txBody>
      </p:sp>
      <p:sp>
        <p:nvSpPr>
          <p:cNvPr id="6" name="Rectángulo 5"/>
          <p:cNvSpPr/>
          <p:nvPr/>
        </p:nvSpPr>
        <p:spPr>
          <a:xfrm>
            <a:off x="679173" y="4066347"/>
            <a:ext cx="7812157" cy="553998"/>
          </a:xfrm>
          <a:prstGeom prst="rect">
            <a:avLst/>
          </a:prstGeom>
        </p:spPr>
        <p:txBody>
          <a:bodyPr wrap="square">
            <a:spAutoFit/>
          </a:bodyPr>
          <a:lstStyle/>
          <a:p>
            <a:pPr algn="just"/>
            <a:r>
              <a:rPr lang="es-MX" sz="1500" dirty="0"/>
              <a:t>Para la prestación de los servicios públicos que brinda la entidad, se ejecutaron diversas actividades, obteniendo los siguientes resultados, entre los que destaca:</a:t>
            </a:r>
            <a:endParaRPr lang="es-PE" sz="1500" dirty="0"/>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4283" y="1592176"/>
            <a:ext cx="3716680" cy="252246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08"/>
        <p:cNvGrpSpPr/>
        <p:nvPr/>
      </p:nvGrpSpPr>
      <p:grpSpPr>
        <a:xfrm>
          <a:off x="0" y="0"/>
          <a:ext cx="0" cy="0"/>
          <a:chOff x="0" y="0"/>
          <a:chExt cx="0" cy="0"/>
        </a:xfrm>
      </p:grpSpPr>
      <p:sp>
        <p:nvSpPr>
          <p:cNvPr id="8" name="Título 1">
            <a:extLst>
              <a:ext uri="{FF2B5EF4-FFF2-40B4-BE49-F238E27FC236}">
                <a16:creationId xmlns:a16="http://schemas.microsoft.com/office/drawing/2014/main" id="{F5848DD2-AC90-4FF9-B262-99DDB1B86FD8}"/>
              </a:ext>
            </a:extLst>
          </p:cNvPr>
          <p:cNvSpPr txBox="1">
            <a:spLocks/>
          </p:cNvSpPr>
          <p:nvPr/>
        </p:nvSpPr>
        <p:spPr>
          <a:xfrm>
            <a:off x="1907704" y="285128"/>
            <a:ext cx="5328592" cy="553008"/>
          </a:xfrm>
          <a:prstGeom prst="rect">
            <a:avLst/>
          </a:prstGeom>
        </p:spPr>
        <p:txBody>
          <a:bodyPr vert="horz" lIns="91440" tIns="45720" rIns="91440" bIns="45720" rtlCol="0" anchor="t">
            <a:normAutofit/>
          </a:bodyPr>
          <a:lst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a:lstStyle>
          <a:p>
            <a:pPr algn="ctr"/>
            <a:endParaRPr lang="es-PE" sz="1800" b="1" dirty="0"/>
          </a:p>
        </p:txBody>
      </p:sp>
      <p:sp>
        <p:nvSpPr>
          <p:cNvPr id="3" name="Rectángulo 2"/>
          <p:cNvSpPr/>
          <p:nvPr/>
        </p:nvSpPr>
        <p:spPr>
          <a:xfrm>
            <a:off x="441251" y="285128"/>
            <a:ext cx="8261497" cy="3108543"/>
          </a:xfrm>
          <a:prstGeom prst="rect">
            <a:avLst/>
          </a:prstGeom>
        </p:spPr>
        <p:txBody>
          <a:bodyPr wrap="square">
            <a:spAutoFit/>
          </a:bodyPr>
          <a:lstStyle/>
          <a:p>
            <a:pPr marL="171450" indent="-171450" algn="just">
              <a:buFont typeface="Arial" panose="020B0604020202020204" pitchFamily="34" charset="0"/>
              <a:buChar char="•"/>
            </a:pPr>
            <a:r>
              <a:rPr lang="es-MX" dirty="0"/>
              <a:t>Logramos recaudar S/ 32’ 076,219.65 soles, dicha cifra significo un incremento de S/. 11’ 395,951 y reflejo una variación del 55.11% con relación al 2020.</a:t>
            </a:r>
          </a:p>
          <a:p>
            <a:pPr algn="just">
              <a:buFont typeface="Wingdings" panose="05000000000000000000" pitchFamily="2" charset="2"/>
              <a:buChar char="ü"/>
            </a:pPr>
            <a:endParaRPr lang="es-MX" dirty="0"/>
          </a:p>
          <a:p>
            <a:pPr marL="171450" indent="-171450" algn="just">
              <a:buFont typeface="Arial" panose="020B0604020202020204" pitchFamily="34" charset="0"/>
              <a:buChar char="•"/>
            </a:pPr>
            <a:r>
              <a:rPr lang="es-MX" dirty="0"/>
              <a:t>Aprobamos 25 solicitudes de visado de planos, que permite la accesibilidad de los servicios básicos a un total de 1465 lotes, beneficiando en promedio a 6745 vecinos del distrito.</a:t>
            </a:r>
          </a:p>
          <a:p>
            <a:pPr marL="171450" indent="-171450" algn="just">
              <a:buFont typeface="Arial" panose="020B0604020202020204" pitchFamily="34" charset="0"/>
              <a:buChar char="•"/>
            </a:pPr>
            <a:endParaRPr lang="es-MX" dirty="0"/>
          </a:p>
          <a:p>
            <a:pPr marL="171450" indent="-171450" algn="just">
              <a:buFont typeface="Arial" panose="020B0604020202020204" pitchFamily="34" charset="0"/>
              <a:buChar char="•"/>
            </a:pPr>
            <a:r>
              <a:rPr lang="es-MX" dirty="0"/>
              <a:t>Se realizó 30 habilitaciones urbanas de oficio, beneficiando a 2742 </a:t>
            </a:r>
            <a:r>
              <a:rPr lang="es-MX" dirty="0" err="1"/>
              <a:t>puentepedrinos</a:t>
            </a:r>
            <a:r>
              <a:rPr lang="es-MX" dirty="0"/>
              <a:t>.</a:t>
            </a:r>
          </a:p>
          <a:p>
            <a:pPr marL="171450" indent="-171450" algn="just">
              <a:buFont typeface="Arial" panose="020B0604020202020204" pitchFamily="34" charset="0"/>
              <a:buChar char="•"/>
            </a:pPr>
            <a:endParaRPr lang="es-MX" dirty="0"/>
          </a:p>
          <a:p>
            <a:pPr marL="171450" indent="-171450" algn="just">
              <a:buFont typeface="Arial" panose="020B0604020202020204" pitchFamily="34" charset="0"/>
              <a:buChar char="•"/>
            </a:pPr>
            <a:r>
              <a:rPr lang="es-MX" dirty="0"/>
              <a:t>Habilitamos y rehabilitamos 998 500.00 m2 de áreas verdes en el distrito.</a:t>
            </a:r>
          </a:p>
          <a:p>
            <a:pPr marL="171450" indent="-171450" algn="just">
              <a:buFont typeface="Arial" panose="020B0604020202020204" pitchFamily="34" charset="0"/>
              <a:buChar char="•"/>
            </a:pPr>
            <a:endParaRPr lang="es-MX" dirty="0"/>
          </a:p>
          <a:p>
            <a:pPr marL="171450" indent="-171450" algn="just">
              <a:buFont typeface="Arial" panose="020B0604020202020204" pitchFamily="34" charset="0"/>
              <a:buChar char="•"/>
            </a:pPr>
            <a:r>
              <a:rPr lang="es-MX" dirty="0"/>
              <a:t>Elaboramos informes de análisis de riesgo, beneficiando a un total de 15 pueblos, sumando 4, 443 vecinos, siendo este requisito indispensable para culminar su proceso de titulación.</a:t>
            </a:r>
          </a:p>
          <a:p>
            <a:pPr marL="171450" indent="-171450" algn="just">
              <a:buFont typeface="Arial" panose="020B0604020202020204" pitchFamily="34" charset="0"/>
              <a:buChar char="•"/>
            </a:pPr>
            <a:endParaRPr lang="es-MX" dirty="0"/>
          </a:p>
          <a:p>
            <a:pPr marL="171450" indent="-171450" algn="just">
              <a:buFont typeface="Arial" panose="020B0604020202020204" pitchFamily="34" charset="0"/>
              <a:buChar char="•"/>
            </a:pPr>
            <a:r>
              <a:rPr lang="es-MX" dirty="0"/>
              <a:t>Recuperamos espacios públicos en los siguientes puntos:</a:t>
            </a:r>
          </a:p>
        </p:txBody>
      </p:sp>
      <p:sp>
        <p:nvSpPr>
          <p:cNvPr id="4" name="Rectángulo 3"/>
          <p:cNvSpPr/>
          <p:nvPr/>
        </p:nvSpPr>
        <p:spPr>
          <a:xfrm>
            <a:off x="806456" y="3393671"/>
            <a:ext cx="7896292" cy="1231106"/>
          </a:xfrm>
          <a:prstGeom prst="rect">
            <a:avLst/>
          </a:prstGeom>
        </p:spPr>
        <p:txBody>
          <a:bodyPr wrap="square">
            <a:spAutoFit/>
          </a:bodyPr>
          <a:lstStyle/>
          <a:p>
            <a:pPr marL="171450" lvl="8" indent="-171450" algn="just">
              <a:buFont typeface="Courier New" panose="02070309020205020404" pitchFamily="49" charset="0"/>
              <a:buChar char="o"/>
            </a:pPr>
            <a:r>
              <a:rPr lang="es-MX" sz="1200" dirty="0"/>
              <a:t>Zona norte el Ovalo de </a:t>
            </a:r>
            <a:r>
              <a:rPr lang="es-MX" sz="1200" dirty="0" err="1"/>
              <a:t>Zapallal</a:t>
            </a:r>
            <a:r>
              <a:rPr lang="es-MX" sz="1200" dirty="0"/>
              <a:t>, en los alrededores del Mercado Unión, paradero “Fundición” Tres Regiones. Flecha y hogar, lugares que cuenta con un sostenimiento permanente.</a:t>
            </a:r>
          </a:p>
          <a:p>
            <a:pPr marL="171450" lvl="1" indent="-171450" algn="just">
              <a:buFont typeface="Courier New" panose="02070309020205020404" pitchFamily="49" charset="0"/>
              <a:buChar char="o"/>
            </a:pPr>
            <a:endParaRPr lang="es-MX" sz="1200" dirty="0"/>
          </a:p>
          <a:p>
            <a:pPr marL="171450" lvl="1" indent="-171450" algn="just">
              <a:buFont typeface="Courier New" panose="02070309020205020404" pitchFamily="49" charset="0"/>
              <a:buChar char="o"/>
            </a:pPr>
            <a:r>
              <a:rPr lang="es-MX" sz="1200" dirty="0"/>
              <a:t>Zona sur, zonas críticas de los alrededores del Mercado 15 de Junio de Laderas de Chillón, paradero “</a:t>
            </a:r>
            <a:r>
              <a:rPr lang="es-MX" dirty="0" err="1"/>
              <a:t>Shangri</a:t>
            </a:r>
            <a:r>
              <a:rPr lang="es-MX" dirty="0"/>
              <a:t>-la</a:t>
            </a:r>
            <a:r>
              <a:rPr lang="es-MX" sz="1200" dirty="0"/>
              <a:t>”, Paradero “Tres Ruedas”, exteriores del Cementerio Campo Fe y Mercados de abastos fueron recuperados y liberados las vías para el libre tránsito peatonal y vehicular.</a:t>
            </a:r>
          </a:p>
        </p:txBody>
      </p:sp>
    </p:spTree>
    <p:extLst>
      <p:ext uri="{BB962C8B-B14F-4D97-AF65-F5344CB8AC3E}">
        <p14:creationId xmlns:p14="http://schemas.microsoft.com/office/powerpoint/2010/main" val="3607196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24" y="0"/>
            <a:ext cx="9119152" cy="5143500"/>
          </a:xfrm>
          <a:prstGeom prst="rect">
            <a:avLst/>
          </a:prstGeom>
        </p:spPr>
      </p:pic>
      <p:sp>
        <p:nvSpPr>
          <p:cNvPr id="8" name="Rectángulo redondeado 7"/>
          <p:cNvSpPr/>
          <p:nvPr/>
        </p:nvSpPr>
        <p:spPr>
          <a:xfrm>
            <a:off x="318052" y="2782958"/>
            <a:ext cx="2968487" cy="1848678"/>
          </a:xfrm>
          <a:prstGeom prst="roundRect">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ángulo 6"/>
          <p:cNvSpPr/>
          <p:nvPr/>
        </p:nvSpPr>
        <p:spPr>
          <a:xfrm>
            <a:off x="400878" y="3102641"/>
            <a:ext cx="2802834" cy="1169551"/>
          </a:xfrm>
          <a:prstGeom prst="rect">
            <a:avLst/>
          </a:prstGeom>
        </p:spPr>
        <p:txBody>
          <a:bodyPr wrap="square">
            <a:spAutoFit/>
          </a:bodyPr>
          <a:lstStyle/>
          <a:p>
            <a:pPr algn="ctr">
              <a:spcAft>
                <a:spcPts val="1000"/>
              </a:spcAft>
            </a:pPr>
            <a:r>
              <a:rPr lang="es-ES" b="1" dirty="0">
                <a:solidFill>
                  <a:schemeClr val="tx1"/>
                </a:solidFill>
                <a:ea typeface="Calibri" panose="020F0502020204030204" pitchFamily="34" charset="0"/>
                <a:cs typeface="Times New Roman" panose="02020603050405020304" pitchFamily="18" charset="0"/>
              </a:rPr>
              <a:t>RECUPERACIÓN Y SOSTENIMIENTO DE LOS ESPACIOS PÚBLICOS EN LA JURISDICCIÓN DE PUENTE PIEDRA</a:t>
            </a:r>
            <a:endParaRPr lang="es-PE" i="1" dirty="0">
              <a:solidFill>
                <a:schemeClr val="tx1"/>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1845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descr="blob:https://web.whatsapp.com/b2971353-0f93-4423-84da-3b0c7bba1b96"/>
          <p:cNvSpPr>
            <a:spLocks noChangeAspect="1" noChangeArrowheads="1"/>
          </p:cNvSpPr>
          <p:nvPr/>
        </p:nvSpPr>
        <p:spPr bwMode="auto">
          <a:xfrm>
            <a:off x="155574" y="-144463"/>
            <a:ext cx="5933799" cy="59338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Imagen 3"/>
          <p:cNvPicPr>
            <a:picLocks noChangeAspect="1"/>
          </p:cNvPicPr>
          <p:nvPr/>
        </p:nvPicPr>
        <p:blipFill>
          <a:blip r:embed="rId2"/>
          <a:stretch>
            <a:fillRect/>
          </a:stretch>
        </p:blipFill>
        <p:spPr>
          <a:xfrm>
            <a:off x="0" y="0"/>
            <a:ext cx="9144000" cy="5155853"/>
          </a:xfrm>
          <a:prstGeom prst="rect">
            <a:avLst/>
          </a:prstGeom>
        </p:spPr>
      </p:pic>
      <p:sp>
        <p:nvSpPr>
          <p:cNvPr id="5" name="Rectángulo redondeado 4"/>
          <p:cNvSpPr/>
          <p:nvPr/>
        </p:nvSpPr>
        <p:spPr>
          <a:xfrm>
            <a:off x="5685183" y="2994993"/>
            <a:ext cx="2968487" cy="1848678"/>
          </a:xfrm>
          <a:prstGeom prst="roundRect">
            <a:avLst/>
          </a:prstGeom>
          <a:solidFill>
            <a:srgbClr val="EFB3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ángulo 5"/>
          <p:cNvSpPr/>
          <p:nvPr/>
        </p:nvSpPr>
        <p:spPr>
          <a:xfrm>
            <a:off x="5768009" y="3291179"/>
            <a:ext cx="2802834" cy="1256306"/>
          </a:xfrm>
          <a:prstGeom prst="rect">
            <a:avLst/>
          </a:prstGeom>
        </p:spPr>
        <p:txBody>
          <a:bodyPr wrap="square">
            <a:spAutoFit/>
          </a:bodyPr>
          <a:lstStyle/>
          <a:p>
            <a:pPr algn="ctr">
              <a:lnSpc>
                <a:spcPct val="107000"/>
              </a:lnSpc>
            </a:pPr>
            <a:r>
              <a:rPr lang="es-ES" sz="1800" b="1" dirty="0">
                <a:solidFill>
                  <a:schemeClr val="tx1"/>
                </a:solidFill>
                <a:ea typeface="Calibri" panose="020F0502020204030204" pitchFamily="34" charset="0"/>
                <a:cs typeface="Times New Roman" panose="02020603050405020304" pitchFamily="18" charset="0"/>
              </a:rPr>
              <a:t>ENTREGA DE HABILITACIONES URBANAS DE OFICIO- 2021.</a:t>
            </a:r>
            <a:endParaRPr lang="es-PE" sz="1800" b="1" dirty="0">
              <a:solidFill>
                <a:schemeClr val="tx1"/>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73616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0" y="-3303"/>
            <a:ext cx="9144000" cy="5146804"/>
          </a:xfrm>
          <a:prstGeom prst="rect">
            <a:avLst/>
          </a:prstGeom>
        </p:spPr>
      </p:pic>
      <p:sp>
        <p:nvSpPr>
          <p:cNvPr id="3" name="Rectángulo redondeado 2"/>
          <p:cNvSpPr/>
          <p:nvPr/>
        </p:nvSpPr>
        <p:spPr>
          <a:xfrm>
            <a:off x="1861930" y="377689"/>
            <a:ext cx="5406887" cy="536712"/>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ángulo 3"/>
          <p:cNvSpPr/>
          <p:nvPr/>
        </p:nvSpPr>
        <p:spPr>
          <a:xfrm>
            <a:off x="1704560" y="581107"/>
            <a:ext cx="5721626" cy="241092"/>
          </a:xfrm>
          <a:prstGeom prst="rect">
            <a:avLst/>
          </a:prstGeom>
        </p:spPr>
        <p:txBody>
          <a:bodyPr wrap="square">
            <a:spAutoFit/>
          </a:bodyPr>
          <a:lstStyle/>
          <a:p>
            <a:pPr algn="ctr">
              <a:lnSpc>
                <a:spcPts val="1000"/>
              </a:lnSpc>
            </a:pPr>
            <a:r>
              <a:rPr lang="es-PE" sz="1800" b="1" dirty="0">
                <a:solidFill>
                  <a:schemeClr val="bg1"/>
                </a:solidFill>
                <a:ea typeface="Arial" panose="020B0604020202020204" pitchFamily="34" charset="0"/>
              </a:rPr>
              <a:t>PAISAJISMO Y ARQUITECTURA ECOLÓGICA</a:t>
            </a:r>
          </a:p>
        </p:txBody>
      </p:sp>
    </p:spTree>
    <p:extLst>
      <p:ext uri="{BB962C8B-B14F-4D97-AF65-F5344CB8AC3E}">
        <p14:creationId xmlns:p14="http://schemas.microsoft.com/office/powerpoint/2010/main" val="1832954554"/>
      </p:ext>
    </p:extLst>
  </p:cSld>
  <p:clrMapOvr>
    <a:masterClrMapping/>
  </p:clrMapOvr>
</p:sld>
</file>

<file path=ppt/theme/theme1.xml><?xml version="1.0" encoding="utf-8"?>
<a:theme xmlns:a="http://schemas.openxmlformats.org/drawingml/2006/main" name="Growth Business Plan by Slidesgo">
  <a:themeElements>
    <a:clrScheme name="Simple Light">
      <a:dk1>
        <a:srgbClr val="000000"/>
      </a:dk1>
      <a:lt1>
        <a:srgbClr val="FFFFFF"/>
      </a:lt1>
      <a:dk2>
        <a:srgbClr val="F3F3F3"/>
      </a:dk2>
      <a:lt2>
        <a:srgbClr val="F04185"/>
      </a:lt2>
      <a:accent1>
        <a:srgbClr val="F6B339"/>
      </a:accent1>
      <a:accent2>
        <a:srgbClr val="6D9EEB"/>
      </a:accent2>
      <a:accent3>
        <a:srgbClr val="FFFFFF"/>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204</TotalTime>
  <Words>1816</Words>
  <Application>Microsoft Office PowerPoint</Application>
  <PresentationFormat>Presentación en pantalla (16:9)</PresentationFormat>
  <Paragraphs>91</Paragraphs>
  <Slides>25</Slides>
  <Notes>7</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25</vt:i4>
      </vt:variant>
    </vt:vector>
  </HeadingPairs>
  <TitlesOfParts>
    <vt:vector size="34" baseType="lpstr">
      <vt:lpstr>Roboto Condensed Light</vt:lpstr>
      <vt:lpstr>DM Sans</vt:lpstr>
      <vt:lpstr>Wingdings</vt:lpstr>
      <vt:lpstr>Calibri</vt:lpstr>
      <vt:lpstr>Barlow ExtraBold</vt:lpstr>
      <vt:lpstr>Comic Sans MS</vt:lpstr>
      <vt:lpstr>Arial</vt:lpstr>
      <vt:lpstr>Courier New</vt:lpstr>
      <vt:lpstr>Growth Business Plan by Slidesgo</vt:lpstr>
      <vt:lpstr>Rendición de Cuentas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ANDRES</dc:creator>
  <cp:lastModifiedBy>user</cp:lastModifiedBy>
  <cp:revision>20</cp:revision>
  <cp:lastPrinted>2022-04-12T18:42:32Z</cp:lastPrinted>
  <dcterms:modified xsi:type="dcterms:W3CDTF">2022-04-12T18:56:18Z</dcterms:modified>
</cp:coreProperties>
</file>