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</p:sldMasterIdLst>
  <p:notesMasterIdLst>
    <p:notesMasterId r:id="rId11"/>
  </p:notesMasterIdLst>
  <p:handoutMasterIdLst>
    <p:handoutMasterId r:id="rId12"/>
  </p:handoutMasterIdLst>
  <p:sldIdLst>
    <p:sldId id="256" r:id="rId2"/>
    <p:sldId id="268" r:id="rId3"/>
    <p:sldId id="271" r:id="rId4"/>
    <p:sldId id="277" r:id="rId5"/>
    <p:sldId id="272" r:id="rId6"/>
    <p:sldId id="273" r:id="rId7"/>
    <p:sldId id="278" r:id="rId8"/>
    <p:sldId id="274" r:id="rId9"/>
    <p:sldId id="269" r:id="rId10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s-P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E13C9E-41D8-4EC8-8221-CBE82D79ABB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228864651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s-PE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PE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D7240D-EF8C-4232-911E-4752B2704782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700684575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6346" y="1788454"/>
            <a:ext cx="6270922" cy="2098226"/>
          </a:xfrm>
        </p:spPr>
        <p:txBody>
          <a:bodyPr anchor="b">
            <a:noAutofit/>
          </a:bodyPr>
          <a:lstStyle>
            <a:lvl1pPr algn="ctr">
              <a:defRPr sz="6000" cap="all" baseline="0">
                <a:solidFill>
                  <a:schemeClr val="tx2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9930" y="3956280"/>
            <a:ext cx="5123755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4644" y="6453386"/>
            <a:ext cx="1205958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45DA3245-C3AF-4864-8973-7567DE4A4E74}" type="datetimeFigureOut">
              <a:rPr lang="es-PE" smtClean="0"/>
              <a:t>6/04/2022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38041" y="6453386"/>
            <a:ext cx="5267533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73012" y="6453386"/>
            <a:ext cx="1197219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2282066A-7D72-4508-BD0F-5AD5D9BDF2A7}" type="slidenum">
              <a:rPr lang="es-PE" smtClean="0"/>
              <a:t>‹Nº›</a:t>
            </a:fld>
            <a:endParaRPr lang="es-PE"/>
          </a:p>
        </p:txBody>
      </p:sp>
      <p:grpSp>
        <p:nvGrpSpPr>
          <p:cNvPr id="8" name="Group 7"/>
          <p:cNvGrpSpPr/>
          <p:nvPr/>
        </p:nvGrpSpPr>
        <p:grpSpPr>
          <a:xfrm>
            <a:off x="564643" y="744469"/>
            <a:ext cx="8005589" cy="5349671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4076772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8700" y="2295526"/>
            <a:ext cx="7200900" cy="3571875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A3245-C3AF-4864-8973-7567DE4A4E74}" type="datetimeFigureOut">
              <a:rPr lang="es-PE" smtClean="0"/>
              <a:t>6/04/2022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2066A-7D72-4508-BD0F-5AD5D9BDF2A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498971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80797" y="624156"/>
            <a:ext cx="1490950" cy="5243244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8700" y="624156"/>
            <a:ext cx="5724525" cy="5243244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A3245-C3AF-4864-8973-7567DE4A4E74}" type="datetimeFigureOut">
              <a:rPr lang="es-PE" smtClean="0"/>
              <a:t>6/04/2022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2066A-7D72-4508-BD0F-5AD5D9BDF2A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0986447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A3245-C3AF-4864-8973-7567DE4A4E74}" type="datetimeFigureOut">
              <a:rPr lang="es-PE" smtClean="0"/>
              <a:t>6/04/2022</a:t>
            </a:fld>
            <a:endParaRPr lang="es-P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2066A-7D72-4508-BD0F-5AD5D9BDF2A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712289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769" y="1301361"/>
            <a:ext cx="7209728" cy="2852737"/>
          </a:xfrm>
        </p:spPr>
        <p:txBody>
          <a:bodyPr anchor="b">
            <a:normAutofit/>
          </a:bodyPr>
          <a:lstStyle>
            <a:lvl1pPr algn="r">
              <a:defRPr sz="6000" cap="all" baseline="0">
                <a:solidFill>
                  <a:schemeClr val="tx2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769" y="4216328"/>
            <a:ext cx="7209728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tx2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4181" y="6453386"/>
            <a:ext cx="1216807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5DA3245-C3AF-4864-8973-7567DE4A4E74}" type="datetimeFigureOut">
              <a:rPr lang="es-PE" smtClean="0"/>
              <a:t>6/04/2022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38234" y="6453386"/>
            <a:ext cx="5267533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73012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282066A-7D72-4508-BD0F-5AD5D9BDF2A7}" type="slidenum">
              <a:rPr lang="es-PE" smtClean="0"/>
              <a:t>‹Nº›</a:t>
            </a:fld>
            <a:endParaRPr lang="es-PE"/>
          </a:p>
        </p:txBody>
      </p:sp>
      <p:sp>
        <p:nvSpPr>
          <p:cNvPr id="7" name="Freeform 6"/>
          <p:cNvSpPr/>
          <p:nvPr/>
        </p:nvSpPr>
        <p:spPr bwMode="auto">
          <a:xfrm>
            <a:off x="6113972" y="1685652"/>
            <a:ext cx="2456260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6113972" y="1685652"/>
            <a:ext cx="2456260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6531230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8700" y="2286000"/>
            <a:ext cx="3335840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94052" y="2286000"/>
            <a:ext cx="3335840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A3245-C3AF-4864-8973-7567DE4A4E74}" type="datetimeFigureOut">
              <a:rPr lang="es-PE" smtClean="0"/>
              <a:t>6/04/2022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2066A-7D72-4508-BD0F-5AD5D9BDF2A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707858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8700" y="685800"/>
            <a:ext cx="72009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8700" y="2340230"/>
            <a:ext cx="3335840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24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8700" y="3305208"/>
            <a:ext cx="3335839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93760" y="2349754"/>
            <a:ext cx="3335840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24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93760" y="3305208"/>
            <a:ext cx="3335840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A3245-C3AF-4864-8973-7567DE4A4E74}" type="datetimeFigureOut">
              <a:rPr lang="es-PE" smtClean="0"/>
              <a:t>6/04/2022</a:t>
            </a:fld>
            <a:endParaRPr lang="es-P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2066A-7D72-4508-BD0F-5AD5D9BDF2A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53331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A3245-C3AF-4864-8973-7567DE4A4E74}" type="datetimeFigureOut">
              <a:rPr lang="es-PE" smtClean="0"/>
              <a:t>6/04/2022</a:t>
            </a:fld>
            <a:endParaRPr lang="es-P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2066A-7D72-4508-BD0F-5AD5D9BDF2A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3093562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A3245-C3AF-4864-8973-7567DE4A4E74}" type="datetimeFigureOut">
              <a:rPr lang="es-PE" smtClean="0"/>
              <a:t>6/04/2022</a:t>
            </a:fld>
            <a:endParaRPr lang="es-P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2066A-7D72-4508-BD0F-5AD5D9BDF2A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2668308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397764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925" y="685800"/>
            <a:ext cx="289179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400" baseline="0">
                <a:solidFill>
                  <a:schemeClr val="tx2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2015" y="685801"/>
            <a:ext cx="3909060" cy="5175250"/>
          </a:xfrm>
        </p:spPr>
        <p:txBody>
          <a:bodyPr/>
          <a:lstStyle>
            <a:lvl1pPr>
              <a:defRPr sz="15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2925" y="2856344"/>
            <a:ext cx="2891790" cy="301105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42925" y="6453386"/>
            <a:ext cx="90342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5DA3245-C3AF-4864-8973-7567DE4A4E74}" type="datetimeFigureOut">
              <a:rPr lang="es-PE" smtClean="0"/>
              <a:t>6/04/2022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654459" y="6453386"/>
            <a:ext cx="1780256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412355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282066A-7D72-4508-BD0F-5AD5D9BDF2A7}" type="slidenum">
              <a:rPr lang="es-PE" smtClean="0"/>
              <a:t>‹Nº›</a:t>
            </a:fld>
            <a:endParaRPr lang="es-PE"/>
          </a:p>
        </p:txBody>
      </p:sp>
      <p:sp>
        <p:nvSpPr>
          <p:cNvPr id="9" name="Rectangle 8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2535402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397764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925" y="685800"/>
            <a:ext cx="289179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400" baseline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149090" y="1"/>
            <a:ext cx="4994910" cy="6857999"/>
          </a:xfrm>
        </p:spPr>
        <p:txBody>
          <a:bodyPr anchor="t"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1500"/>
            </a:lvl2pPr>
            <a:lvl3pPr marL="685800" indent="0">
              <a:buNone/>
              <a:defRPr sz="15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2925" y="2855968"/>
            <a:ext cx="2891790" cy="3011432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42925" y="6453386"/>
            <a:ext cx="90342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5DA3245-C3AF-4864-8973-7567DE4A4E74}" type="datetimeFigureOut">
              <a:rPr lang="es-PE" smtClean="0"/>
              <a:t>6/04/2022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654459" y="6453386"/>
            <a:ext cx="1780256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412355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282066A-7D72-4508-BD0F-5AD5D9BDF2A7}" type="slidenum">
              <a:rPr lang="es-PE" smtClean="0"/>
              <a:t>‹Nº›</a:t>
            </a:fld>
            <a:endParaRPr lang="es-PE"/>
          </a:p>
        </p:txBody>
      </p:sp>
      <p:sp>
        <p:nvSpPr>
          <p:cNvPr id="9" name="Rectangle 8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989004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8700" y="685800"/>
            <a:ext cx="72009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8700" y="2286000"/>
            <a:ext cx="72009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2987" y="6453386"/>
            <a:ext cx="903429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2"/>
                </a:solidFill>
              </a:defRPr>
            </a:lvl1pPr>
          </a:lstStyle>
          <a:p>
            <a:fld id="{45DA3245-C3AF-4864-8973-7567DE4A4E74}" type="datetimeFigureOut">
              <a:rPr lang="es-PE" smtClean="0"/>
              <a:t>6/04/2022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70173" y="6453386"/>
            <a:ext cx="4710623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2"/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04552" y="6453386"/>
            <a:ext cx="1197219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2"/>
                </a:solidFill>
              </a:defRPr>
            </a:lvl1pPr>
          </a:lstStyle>
          <a:p>
            <a:fld id="{2282066A-7D72-4508-BD0F-5AD5D9BDF2A7}" type="slidenum">
              <a:rPr lang="es-PE" smtClean="0"/>
              <a:t>‹Nº›</a:t>
            </a:fld>
            <a:endParaRPr lang="es-PE"/>
          </a:p>
        </p:txBody>
      </p:sp>
      <p:sp>
        <p:nvSpPr>
          <p:cNvPr id="9" name="Rectangle 8"/>
          <p:cNvSpPr/>
          <p:nvPr/>
        </p:nvSpPr>
        <p:spPr>
          <a:xfrm>
            <a:off x="358571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358571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455626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xStyles>
    <p:titleStyle>
      <a:lvl1pPr algn="l" defTabSz="6858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6858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0" orient="horz" pos="1368">
          <p15:clr>
            <a:srgbClr val="F26B43"/>
          </p15:clr>
        </p15:guide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696">
          <p15:clr>
            <a:srgbClr val="F26B43"/>
          </p15:clr>
        </p15:guide>
        <p15:guide id="6" orient="horz" pos="432">
          <p15:clr>
            <a:srgbClr val="F26B43"/>
          </p15:clr>
        </p15:guide>
        <p15:guide id="7" orient="horz" pos="1512">
          <p15:clr>
            <a:srgbClr val="F26B43"/>
          </p15:clr>
        </p15:guide>
        <p15:guide id="8" pos="5184">
          <p15:clr>
            <a:srgbClr val="F26B43"/>
          </p15:clr>
        </p15:guide>
        <p15:guide id="9" pos="702">
          <p15:clr>
            <a:srgbClr val="F26B43"/>
          </p15:clr>
        </p15:guide>
        <p15:guide id="10" pos="64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Subtítulo"/>
          <p:cNvSpPr>
            <a:spLocks noGrp="1"/>
          </p:cNvSpPr>
          <p:nvPr>
            <p:ph type="subTitle" idx="1"/>
          </p:nvPr>
        </p:nvSpPr>
        <p:spPr>
          <a:xfrm>
            <a:off x="934900" y="2888940"/>
            <a:ext cx="7272808" cy="1080120"/>
          </a:xfrm>
        </p:spPr>
        <p:txBody>
          <a:bodyPr>
            <a:noAutofit/>
          </a:bodyPr>
          <a:lstStyle/>
          <a:p>
            <a:r>
              <a:rPr lang="es-PE" sz="3600" dirty="0">
                <a:solidFill>
                  <a:schemeClr val="tx1"/>
                </a:solidFill>
                <a:latin typeface="Arial Black" pitchFamily="34" charset="0"/>
                <a:cs typeface="Arial" pitchFamily="34" charset="0"/>
              </a:rPr>
              <a:t>Presupuesto Participativo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PE"/>
          </a:p>
        </p:txBody>
      </p:sp>
      <p:pic>
        <p:nvPicPr>
          <p:cNvPr id="2049" name="Imagen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96370"/>
            <a:ext cx="1368152" cy="1174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899593" y="1520803"/>
            <a:ext cx="7272808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r"/>
                <a:tab pos="2806700" algn="ctr"/>
                <a:tab pos="5221288" algn="r"/>
                <a:tab pos="5491163" algn="r"/>
                <a:tab pos="5611813" algn="r"/>
              </a:tabLst>
            </a:pPr>
            <a:r>
              <a:rPr kumimoji="0" lang="es-MX" sz="3200" b="1" i="0" u="none" strike="noStrike" cap="none" normalizeH="0" baseline="0" dirty="0">
                <a:ln>
                  <a:noFill/>
                </a:ln>
                <a:effectLst/>
                <a:latin typeface="Candara" pitchFamily="34" charset="0"/>
                <a:ea typeface="Calibri" pitchFamily="34" charset="0"/>
                <a:cs typeface="Arial" pitchFamily="34" charset="0"/>
              </a:rPr>
              <a:t> Municipalidad Distrital de  Puente Piedra</a:t>
            </a:r>
            <a:endParaRPr kumimoji="0" lang="es-MX" sz="3200" b="1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3198235" y="3645894"/>
            <a:ext cx="26755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PE" sz="3600" dirty="0">
                <a:latin typeface="Arial Black" pitchFamily="34" charset="0"/>
              </a:rPr>
              <a:t>2023</a:t>
            </a:r>
          </a:p>
        </p:txBody>
      </p:sp>
      <p:sp>
        <p:nvSpPr>
          <p:cNvPr id="2" name="1 CuadroTexto"/>
          <p:cNvSpPr txBox="1"/>
          <p:nvPr/>
        </p:nvSpPr>
        <p:spPr>
          <a:xfrm>
            <a:off x="2051721" y="4941168"/>
            <a:ext cx="62646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2000" dirty="0"/>
              <a:t>GERENCIA DE SALUD</a:t>
            </a:r>
          </a:p>
        </p:txBody>
      </p:sp>
    </p:spTree>
    <p:extLst>
      <p:ext uri="{BB962C8B-B14F-4D97-AF65-F5344CB8AC3E}">
        <p14:creationId xmlns:p14="http://schemas.microsoft.com/office/powerpoint/2010/main" val="35131650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971600" y="404664"/>
            <a:ext cx="7675376" cy="1656184"/>
          </a:xfrm>
        </p:spPr>
        <p:txBody>
          <a:bodyPr>
            <a:normAutofit/>
          </a:bodyPr>
          <a:lstStyle/>
          <a:p>
            <a:pPr algn="ctr"/>
            <a:r>
              <a:rPr lang="es-PE" sz="4000" dirty="0"/>
              <a:t>EJE ESTRATÉGICO: </a:t>
            </a:r>
            <a:br>
              <a:rPr lang="es-PE" sz="4000" dirty="0"/>
            </a:br>
            <a:r>
              <a:rPr lang="es-MX" sz="4000" b="1" dirty="0"/>
              <a:t>SERVICIOS PÚBLICOS</a:t>
            </a:r>
            <a:endParaRPr lang="es-PE" sz="4000" b="1" dirty="0"/>
          </a:p>
        </p:txBody>
      </p:sp>
      <p:sp>
        <p:nvSpPr>
          <p:cNvPr id="5" name="4 CuadroTexto"/>
          <p:cNvSpPr txBox="1"/>
          <p:nvPr/>
        </p:nvSpPr>
        <p:spPr>
          <a:xfrm>
            <a:off x="2108988" y="2204864"/>
            <a:ext cx="5400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3600" b="1" u="sng" dirty="0"/>
              <a:t>AGENDA</a:t>
            </a:r>
            <a:r>
              <a:rPr lang="es-PE" sz="3600" u="sng" dirty="0"/>
              <a:t>:</a:t>
            </a:r>
          </a:p>
          <a:p>
            <a:pPr algn="ctr"/>
            <a:endParaRPr lang="es-PE" sz="3600" dirty="0"/>
          </a:p>
          <a:p>
            <a:pPr marL="571500" indent="-571500" algn="ctr">
              <a:buFont typeface="Wingdings" panose="05000000000000000000" pitchFamily="2" charset="2"/>
              <a:buChar char="§"/>
            </a:pPr>
            <a:r>
              <a:rPr lang="es-PE" sz="3600" dirty="0"/>
              <a:t>Situación de Salud</a:t>
            </a:r>
          </a:p>
          <a:p>
            <a:pPr marL="571500" indent="-571500" algn="ctr">
              <a:buFont typeface="Wingdings" panose="05000000000000000000" pitchFamily="2" charset="2"/>
              <a:buChar char="§"/>
            </a:pPr>
            <a:endParaRPr lang="es-PE" sz="3600" dirty="0"/>
          </a:p>
          <a:p>
            <a:pPr marL="571500" indent="-571500" algn="ctr">
              <a:buFont typeface="Wingdings" panose="05000000000000000000" pitchFamily="2" charset="2"/>
              <a:buChar char="§"/>
            </a:pPr>
            <a:r>
              <a:rPr lang="es-PE" sz="3600" dirty="0"/>
              <a:t>Actividades de la Gerencia de Salud</a:t>
            </a:r>
          </a:p>
        </p:txBody>
      </p:sp>
    </p:spTree>
    <p:extLst>
      <p:ext uri="{BB962C8B-B14F-4D97-AF65-F5344CB8AC3E}">
        <p14:creationId xmlns:p14="http://schemas.microsoft.com/office/powerpoint/2010/main" val="3069798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950336" y="0"/>
            <a:ext cx="7675376" cy="692422"/>
          </a:xfrm>
        </p:spPr>
        <p:txBody>
          <a:bodyPr>
            <a:normAutofit/>
          </a:bodyPr>
          <a:lstStyle/>
          <a:p>
            <a:pPr algn="ctr"/>
            <a:r>
              <a:rPr lang="es-PE" sz="4000" dirty="0"/>
              <a:t>SITUACIÓN DEL COVID</a:t>
            </a:r>
            <a:endParaRPr lang="es-PE" sz="4000" b="1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692422"/>
            <a:ext cx="8588990" cy="6165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8063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971600" y="404664"/>
            <a:ext cx="7675376" cy="720080"/>
          </a:xfrm>
        </p:spPr>
        <p:txBody>
          <a:bodyPr>
            <a:normAutofit/>
          </a:bodyPr>
          <a:lstStyle/>
          <a:p>
            <a:pPr algn="ctr"/>
            <a:r>
              <a:rPr lang="es-PE" sz="4000" dirty="0"/>
              <a:t>VACUNACIÓN COVID</a:t>
            </a:r>
            <a:endParaRPr lang="es-PE" sz="4000" b="1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816" y="1235596"/>
            <a:ext cx="8583184" cy="1257300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0976" y="2708920"/>
            <a:ext cx="5616624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2774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971600" y="404664"/>
            <a:ext cx="7675376" cy="720080"/>
          </a:xfrm>
        </p:spPr>
        <p:txBody>
          <a:bodyPr>
            <a:normAutofit/>
          </a:bodyPr>
          <a:lstStyle/>
          <a:p>
            <a:pPr algn="ctr"/>
            <a:r>
              <a:rPr lang="es-PE" sz="4000" b="1" dirty="0"/>
              <a:t>PRINCIPALES ENFERMEDADES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124744"/>
            <a:ext cx="8280920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397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1043608" y="116632"/>
            <a:ext cx="7675376" cy="1224136"/>
          </a:xfrm>
        </p:spPr>
        <p:txBody>
          <a:bodyPr>
            <a:normAutofit/>
          </a:bodyPr>
          <a:lstStyle/>
          <a:p>
            <a:pPr algn="ctr"/>
            <a:r>
              <a:rPr lang="es-PE" sz="4000" b="1" dirty="0"/>
              <a:t>ACTIVIDADES DE LA GERENCIA DE SALUD</a:t>
            </a:r>
          </a:p>
        </p:txBody>
      </p:sp>
      <p:sp>
        <p:nvSpPr>
          <p:cNvPr id="2" name="CuadroTexto 1"/>
          <p:cNvSpPr txBox="1"/>
          <p:nvPr/>
        </p:nvSpPr>
        <p:spPr>
          <a:xfrm>
            <a:off x="539552" y="1367911"/>
            <a:ext cx="4443232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s-PE" sz="4000" dirty="0"/>
              <a:t>Servicio de Ambulancia Municipal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s-PE" sz="40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s-PE" sz="4000" dirty="0"/>
              <a:t>Visitas Domiciliarias para la prevención de anemia</a:t>
            </a:r>
          </a:p>
          <a:p>
            <a:pPr marL="285750" indent="-285750">
              <a:buFontTx/>
              <a:buChar char="-"/>
            </a:pPr>
            <a:endParaRPr lang="es-PE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2784" y="1340768"/>
            <a:ext cx="3736200" cy="278047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58C4B867-AE7B-4DE2-9B61-08ACB9AA76AC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4982785" y="4308058"/>
            <a:ext cx="3736200" cy="2276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2592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1043608" y="116632"/>
            <a:ext cx="7675376" cy="1224136"/>
          </a:xfrm>
        </p:spPr>
        <p:txBody>
          <a:bodyPr>
            <a:normAutofit/>
          </a:bodyPr>
          <a:lstStyle/>
          <a:p>
            <a:pPr algn="ctr"/>
            <a:r>
              <a:rPr lang="es-PE" sz="4000" b="1" dirty="0"/>
              <a:t>ACTIVIDADES DE LA GERENCIA DE SALUD</a:t>
            </a:r>
          </a:p>
        </p:txBody>
      </p:sp>
      <p:sp>
        <p:nvSpPr>
          <p:cNvPr id="2" name="CuadroTexto 1"/>
          <p:cNvSpPr txBox="1"/>
          <p:nvPr/>
        </p:nvSpPr>
        <p:spPr>
          <a:xfrm>
            <a:off x="629135" y="1817497"/>
            <a:ext cx="4155200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s-PE" sz="4400" dirty="0"/>
              <a:t>Campañas de Salud Integral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s-PE" sz="44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s-PE" sz="4400" dirty="0"/>
              <a:t>Campañas de Vacunación Itinerantes</a:t>
            </a:r>
          </a:p>
          <a:p>
            <a:pPr marL="285750" indent="-285750">
              <a:buFontTx/>
              <a:buChar char="-"/>
            </a:pPr>
            <a:endParaRPr lang="es-PE" dirty="0"/>
          </a:p>
        </p:txBody>
      </p:sp>
      <p:sp>
        <p:nvSpPr>
          <p:cNvPr id="6" name="Rectángulo redondeado 5"/>
          <p:cNvSpPr/>
          <p:nvPr/>
        </p:nvSpPr>
        <p:spPr>
          <a:xfrm>
            <a:off x="4644008" y="1287957"/>
            <a:ext cx="4269184" cy="2693557"/>
          </a:xfrm>
          <a:prstGeom prst="roundRect">
            <a:avLst>
              <a:gd name="adj" fmla="val 10000"/>
            </a:avLst>
          </a:prstGeom>
          <a:blipFill rotWithShape="1">
            <a:blip r:embed="rId2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AF1E1677-051A-4825-B2DD-5C47F5D7F0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8024" y="4126670"/>
            <a:ext cx="4125168" cy="2553062"/>
          </a:xfrm>
          <a:prstGeom prst="rect">
            <a:avLst/>
          </a:prstGeom>
          <a:ln w="3175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718999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971778" y="188640"/>
            <a:ext cx="7675376" cy="1224136"/>
          </a:xfrm>
        </p:spPr>
        <p:txBody>
          <a:bodyPr>
            <a:normAutofit/>
          </a:bodyPr>
          <a:lstStyle/>
          <a:p>
            <a:pPr algn="ctr"/>
            <a:r>
              <a:rPr lang="es-PE" sz="4000" b="1" dirty="0"/>
              <a:t>ACTIVIDADES DE LA GERENCIA DE SALUD</a:t>
            </a:r>
          </a:p>
        </p:txBody>
      </p:sp>
      <p:sp>
        <p:nvSpPr>
          <p:cNvPr id="2" name="Rectángulo 1"/>
          <p:cNvSpPr/>
          <p:nvPr/>
        </p:nvSpPr>
        <p:spPr>
          <a:xfrm>
            <a:off x="755576" y="1772816"/>
            <a:ext cx="390466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s-PE" sz="3200" dirty="0"/>
              <a:t>Inspección Sanitaria y zoonosis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s-PE" sz="3200" dirty="0" err="1"/>
              <a:t>Vacunatorio</a:t>
            </a:r>
            <a:endParaRPr lang="es-PE" sz="3200" dirty="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s-PE" sz="3200" dirty="0"/>
              <a:t>CAT (Centro de Aislamiento Temporal)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s-PE" sz="3200" dirty="0"/>
              <a:t>Brigadas de Salud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s-PE" sz="3200" dirty="0"/>
              <a:t>Preventorio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22" t="3195" r="13099" b="16507"/>
          <a:stretch/>
        </p:blipFill>
        <p:spPr>
          <a:xfrm>
            <a:off x="4860032" y="1661420"/>
            <a:ext cx="3960440" cy="24877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0854" y="4509120"/>
            <a:ext cx="4029618" cy="2071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6005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280017" y="2276872"/>
            <a:ext cx="4532343" cy="2439144"/>
          </a:xfrm>
        </p:spPr>
        <p:txBody>
          <a:bodyPr>
            <a:noAutofit/>
          </a:bodyPr>
          <a:lstStyle/>
          <a:p>
            <a:r>
              <a:rPr lang="es-PE" sz="9600" dirty="0"/>
              <a:t>Gracias</a:t>
            </a:r>
          </a:p>
        </p:txBody>
      </p:sp>
    </p:spTree>
    <p:extLst>
      <p:ext uri="{BB962C8B-B14F-4D97-AF65-F5344CB8AC3E}">
        <p14:creationId xmlns:p14="http://schemas.microsoft.com/office/powerpoint/2010/main" val="167221508"/>
      </p:ext>
    </p:extLst>
  </p:cSld>
  <p:clrMapOvr>
    <a:masterClrMapping/>
  </p:clrMapOvr>
</p:sld>
</file>

<file path=ppt/theme/theme1.xml><?xml version="1.0" encoding="utf-8"?>
<a:theme xmlns:a="http://schemas.openxmlformats.org/drawingml/2006/main" name="Recorte">
  <a:themeElements>
    <a:clrScheme name="Recorte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Recorte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Recort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TM10001105[[fn=Recorte]]</Template>
  <TotalTime>1125</TotalTime>
  <Words>90</Words>
  <Application>Microsoft Office PowerPoint</Application>
  <PresentationFormat>Presentación en pantalla (4:3)</PresentationFormat>
  <Paragraphs>28</Paragraphs>
  <Slides>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6" baseType="lpstr">
      <vt:lpstr>Arial</vt:lpstr>
      <vt:lpstr>Arial Black</vt:lpstr>
      <vt:lpstr>Calibri</vt:lpstr>
      <vt:lpstr>Candara</vt:lpstr>
      <vt:lpstr>Franklin Gothic Book</vt:lpstr>
      <vt:lpstr>Wingdings</vt:lpstr>
      <vt:lpstr>Recorte</vt:lpstr>
      <vt:lpstr>Presentación de PowerPoint</vt:lpstr>
      <vt:lpstr>EJE ESTRATÉGICO:  SERVICIOS PÚBLICOS</vt:lpstr>
      <vt:lpstr>SITUACIÓN DEL COVID</vt:lpstr>
      <vt:lpstr>VACUNACIÓN COVID</vt:lpstr>
      <vt:lpstr>PRINCIPALES ENFERMEDADES</vt:lpstr>
      <vt:lpstr>ACTIVIDADES DE LA GERENCIA DE SALUD</vt:lpstr>
      <vt:lpstr>ACTIVIDADES DE LA GERENCIA DE SALUD</vt:lpstr>
      <vt:lpstr>ACTIVIDADES DE LA GERENCIA DE SALUD</vt:lpstr>
      <vt:lpstr>Gracias</vt:lpstr>
    </vt:vector>
  </TitlesOfParts>
  <Company>Luffi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Presupuesto participativo basado en resultados de la</dc:title>
  <dc:creator>GUILLERMO ITA ESTACIO</dc:creator>
  <cp:lastModifiedBy>user</cp:lastModifiedBy>
  <cp:revision>66</cp:revision>
  <cp:lastPrinted>2019-03-15T18:00:03Z</cp:lastPrinted>
  <dcterms:created xsi:type="dcterms:W3CDTF">2019-02-13T15:34:09Z</dcterms:created>
  <dcterms:modified xsi:type="dcterms:W3CDTF">2022-04-07T00:46:49Z</dcterms:modified>
</cp:coreProperties>
</file>